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8"/>
  </p:notesMasterIdLst>
  <p:handoutMasterIdLst>
    <p:handoutMasterId r:id="rId19"/>
  </p:handoutMasterIdLst>
  <p:sldIdLst>
    <p:sldId id="257" r:id="rId5"/>
    <p:sldId id="389" r:id="rId6"/>
    <p:sldId id="384" r:id="rId7"/>
    <p:sldId id="392" r:id="rId8"/>
    <p:sldId id="317" r:id="rId9"/>
    <p:sldId id="397" r:id="rId10"/>
    <p:sldId id="393" r:id="rId11"/>
    <p:sldId id="281" r:id="rId12"/>
    <p:sldId id="394" r:id="rId13"/>
    <p:sldId id="395" r:id="rId14"/>
    <p:sldId id="396" r:id="rId15"/>
    <p:sldId id="321" r:id="rId16"/>
    <p:sldId id="391"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89" autoAdjust="0"/>
    <p:restoredTop sz="93725" autoAdjust="0"/>
  </p:normalViewPr>
  <p:slideViewPr>
    <p:cSldViewPr snapToGrid="0">
      <p:cViewPr>
        <p:scale>
          <a:sx n="75" d="100"/>
          <a:sy n="75" d="100"/>
        </p:scale>
        <p:origin x="941" y="101"/>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222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BE77BE8-C92C-4478-BEC0-BA685856F54D}" type="datetime1">
              <a:rPr lang="en-GB" smtClean="0"/>
              <a:t>21/12/2024</a:t>
            </a:fld>
            <a:endParaRPr lang="en-GB"/>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23CDBB5-5B4A-4483-935D-A73935186B4D}" type="slidenum">
              <a:rPr lang="en-GB" smtClean="0"/>
              <a:t>‹#›</a:t>
            </a:fld>
            <a:endParaRPr lang="en-GB"/>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F695629-D1D6-472E-AD8D-B841B09640C4}" type="datetime1">
              <a:rPr lang="en-GB" smtClean="0"/>
              <a:t>21/12/2024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7CCE34D-CFF1-4FFE-815B-D050E7ED2DFD}" type="slidenum">
              <a:rPr lang="en-GB" smtClean="0"/>
              <a:t>‹#›</a:t>
            </a:fld>
            <a:endParaRPr lang="en-GB"/>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1</a:t>
            </a:fld>
            <a:endParaRPr lang="en-GB"/>
          </a:p>
        </p:txBody>
      </p:sp>
      <p:sp>
        <p:nvSpPr>
          <p:cNvPr id="5" name="Date Placeholder 4">
            <a:extLst>
              <a:ext uri="{FF2B5EF4-FFF2-40B4-BE49-F238E27FC236}">
                <a16:creationId xmlns:a16="http://schemas.microsoft.com/office/drawing/2014/main" id="{7B638BEA-13B4-4493-97CD-5DE130591975}"/>
              </a:ext>
            </a:extLst>
          </p:cNvPr>
          <p:cNvSpPr>
            <a:spLocks noGrp="1"/>
          </p:cNvSpPr>
          <p:nvPr>
            <p:ph type="dt" idx="1"/>
          </p:nvPr>
        </p:nvSpPr>
        <p:spPr/>
        <p:txBody>
          <a:bodyPr/>
          <a:lstStyle/>
          <a:p>
            <a:pPr rtl="0"/>
            <a:fld id="{1A5657D3-E8CC-402E-9DD0-BFC4FEBDA829}" type="datetime1">
              <a:rPr lang="en-GB" smtClean="0"/>
              <a:t>21/12/2024</a:t>
            </a:fld>
            <a:endParaRPr lang="en-GB"/>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3</a:t>
            </a:fld>
            <a:endParaRPr lang="en-GB"/>
          </a:p>
        </p:txBody>
      </p:sp>
      <p:sp>
        <p:nvSpPr>
          <p:cNvPr id="5" name="Date Placeholder 4">
            <a:extLst>
              <a:ext uri="{FF2B5EF4-FFF2-40B4-BE49-F238E27FC236}">
                <a16:creationId xmlns:a16="http://schemas.microsoft.com/office/drawing/2014/main" id="{16636479-B33C-4E9E-958F-BBF3C03504C3}"/>
              </a:ext>
            </a:extLst>
          </p:cNvPr>
          <p:cNvSpPr>
            <a:spLocks noGrp="1"/>
          </p:cNvSpPr>
          <p:nvPr>
            <p:ph type="dt" idx="1"/>
          </p:nvPr>
        </p:nvSpPr>
        <p:spPr/>
        <p:txBody>
          <a:bodyPr/>
          <a:lstStyle/>
          <a:p>
            <a:pPr rtl="0"/>
            <a:fld id="{B51B7869-5591-4607-903C-BC169E9BB981}" type="datetime1">
              <a:rPr lang="en-GB" smtClean="0"/>
              <a:t>21/12/2024</a:t>
            </a:fld>
            <a:endParaRPr lang="en-GB"/>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B4E61-AE01-4B43-6560-BB07B192DC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B5EEB0-0D3F-684D-1E14-6C7D528AEF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D76CAA-BEE6-5FA3-B413-DA355B6B3A6F}"/>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CE781EC6-E381-78A2-4608-14F195895035}"/>
              </a:ext>
            </a:extLst>
          </p:cNvPr>
          <p:cNvSpPr>
            <a:spLocks noGrp="1"/>
          </p:cNvSpPr>
          <p:nvPr>
            <p:ph type="sldNum" sz="quarter" idx="5"/>
          </p:nvPr>
        </p:nvSpPr>
        <p:spPr/>
        <p:txBody>
          <a:bodyPr rtlCol="0"/>
          <a:lstStyle/>
          <a:p>
            <a:pPr rtl="0"/>
            <a:fld id="{1983A999-5E0E-42CA-8400-604AE921FF7C}" type="slidenum">
              <a:rPr lang="en-GB" smtClean="0"/>
              <a:t>4</a:t>
            </a:fld>
            <a:endParaRPr lang="en-GB"/>
          </a:p>
        </p:txBody>
      </p:sp>
      <p:sp>
        <p:nvSpPr>
          <p:cNvPr id="5" name="Date Placeholder 4">
            <a:extLst>
              <a:ext uri="{FF2B5EF4-FFF2-40B4-BE49-F238E27FC236}">
                <a16:creationId xmlns:a16="http://schemas.microsoft.com/office/drawing/2014/main" id="{4C228307-D6F1-A4F9-C454-976B3F30B385}"/>
              </a:ext>
            </a:extLst>
          </p:cNvPr>
          <p:cNvSpPr>
            <a:spLocks noGrp="1"/>
          </p:cNvSpPr>
          <p:nvPr>
            <p:ph type="dt" idx="1"/>
          </p:nvPr>
        </p:nvSpPr>
        <p:spPr/>
        <p:txBody>
          <a:bodyPr/>
          <a:lstStyle/>
          <a:p>
            <a:pPr rtl="0"/>
            <a:fld id="{B51B7869-5591-4607-903C-BC169E9BB981}" type="datetime1">
              <a:rPr lang="en-GB" smtClean="0"/>
              <a:t>21/12/2024</a:t>
            </a:fld>
            <a:endParaRPr lang="en-GB"/>
          </a:p>
        </p:txBody>
      </p:sp>
    </p:spTree>
    <p:extLst>
      <p:ext uri="{BB962C8B-B14F-4D97-AF65-F5344CB8AC3E}">
        <p14:creationId xmlns:p14="http://schemas.microsoft.com/office/powerpoint/2010/main" val="3173733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5</a:t>
            </a:fld>
            <a:endParaRPr lang="en-GB"/>
          </a:p>
        </p:txBody>
      </p:sp>
      <p:sp>
        <p:nvSpPr>
          <p:cNvPr id="5" name="Date Placeholder 4">
            <a:extLst>
              <a:ext uri="{FF2B5EF4-FFF2-40B4-BE49-F238E27FC236}">
                <a16:creationId xmlns:a16="http://schemas.microsoft.com/office/drawing/2014/main" id="{A2305651-8D30-45CE-BFC9-45372C897153}"/>
              </a:ext>
            </a:extLst>
          </p:cNvPr>
          <p:cNvSpPr>
            <a:spLocks noGrp="1"/>
          </p:cNvSpPr>
          <p:nvPr>
            <p:ph type="dt" idx="1"/>
          </p:nvPr>
        </p:nvSpPr>
        <p:spPr/>
        <p:txBody>
          <a:bodyPr/>
          <a:lstStyle/>
          <a:p>
            <a:pPr rtl="0"/>
            <a:fld id="{8307B592-45D3-43FD-9CAB-CF71C4EA4E88}" type="datetime1">
              <a:rPr lang="en-GB" smtClean="0"/>
              <a:t>21/12/2024</a:t>
            </a:fld>
            <a:endParaRPr lang="en-GB"/>
          </a:p>
        </p:txBody>
      </p:sp>
    </p:spTree>
    <p:extLst>
      <p:ext uri="{BB962C8B-B14F-4D97-AF65-F5344CB8AC3E}">
        <p14:creationId xmlns:p14="http://schemas.microsoft.com/office/powerpoint/2010/main" val="1586550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B52384-662C-A370-0155-D164EFEB5F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2A49C4-6516-0CEC-DC92-201125FF97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B8B63C-0B1F-87E6-3D5C-2396677A3005}"/>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39215FAA-15F1-6EB1-607C-99169811B4E0}"/>
              </a:ext>
            </a:extLst>
          </p:cNvPr>
          <p:cNvSpPr>
            <a:spLocks noGrp="1"/>
          </p:cNvSpPr>
          <p:nvPr>
            <p:ph type="sldNum" sz="quarter" idx="5"/>
          </p:nvPr>
        </p:nvSpPr>
        <p:spPr/>
        <p:txBody>
          <a:bodyPr rtlCol="0"/>
          <a:lstStyle/>
          <a:p>
            <a:pPr rtl="0"/>
            <a:fld id="{1983A999-5E0E-42CA-8400-604AE921FF7C}" type="slidenum">
              <a:rPr lang="en-GB" smtClean="0"/>
              <a:t>7</a:t>
            </a:fld>
            <a:endParaRPr lang="en-GB"/>
          </a:p>
        </p:txBody>
      </p:sp>
      <p:sp>
        <p:nvSpPr>
          <p:cNvPr id="5" name="Date Placeholder 4">
            <a:extLst>
              <a:ext uri="{FF2B5EF4-FFF2-40B4-BE49-F238E27FC236}">
                <a16:creationId xmlns:a16="http://schemas.microsoft.com/office/drawing/2014/main" id="{D93CEEA6-0E4D-596F-671E-64C73DDDFDD9}"/>
              </a:ext>
            </a:extLst>
          </p:cNvPr>
          <p:cNvSpPr>
            <a:spLocks noGrp="1"/>
          </p:cNvSpPr>
          <p:nvPr>
            <p:ph type="dt" idx="1"/>
          </p:nvPr>
        </p:nvSpPr>
        <p:spPr/>
        <p:txBody>
          <a:bodyPr/>
          <a:lstStyle/>
          <a:p>
            <a:pPr rtl="0"/>
            <a:fld id="{B51B7869-5591-4607-903C-BC169E9BB981}" type="datetime1">
              <a:rPr lang="en-GB" smtClean="0"/>
              <a:t>22/12/2024</a:t>
            </a:fld>
            <a:endParaRPr lang="en-GB"/>
          </a:p>
        </p:txBody>
      </p:sp>
    </p:spTree>
    <p:extLst>
      <p:ext uri="{BB962C8B-B14F-4D97-AF65-F5344CB8AC3E}">
        <p14:creationId xmlns:p14="http://schemas.microsoft.com/office/powerpoint/2010/main" val="2555783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12</a:t>
            </a:fld>
            <a:endParaRPr lang="en-GB"/>
          </a:p>
        </p:txBody>
      </p:sp>
      <p:sp>
        <p:nvSpPr>
          <p:cNvPr id="5" name="Date Placeholder 4">
            <a:extLst>
              <a:ext uri="{FF2B5EF4-FFF2-40B4-BE49-F238E27FC236}">
                <a16:creationId xmlns:a16="http://schemas.microsoft.com/office/drawing/2014/main" id="{2BD0D2D7-C33C-454C-BB95-A55C1C66958D}"/>
              </a:ext>
            </a:extLst>
          </p:cNvPr>
          <p:cNvSpPr>
            <a:spLocks noGrp="1"/>
          </p:cNvSpPr>
          <p:nvPr>
            <p:ph type="dt" idx="1"/>
          </p:nvPr>
        </p:nvSpPr>
        <p:spPr/>
        <p:txBody>
          <a:bodyPr/>
          <a:lstStyle/>
          <a:p>
            <a:pPr rtl="0"/>
            <a:fld id="{7C383082-EA5C-4909-9BC1-11E6110F3D9A}" type="datetime1">
              <a:rPr lang="en-GB" smtClean="0"/>
              <a:t>21/12/2024</a:t>
            </a:fld>
            <a:endParaRPr lang="en-GB"/>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rtlCol="0" anchor="b" anchorCtr="0">
            <a:noAutofit/>
          </a:bodyPr>
          <a:lstStyle/>
          <a:p>
            <a:pPr rtl="0"/>
            <a:r>
              <a:rPr lang="en-GB" sz="480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rtlCol="0">
            <a:noAutofit/>
          </a:bodyPr>
          <a:lstStyle/>
          <a:p>
            <a:pPr rtl="0"/>
            <a:r>
              <a:rPr lang="en-US"/>
              <a:t>Click icon to add picture</a:t>
            </a:r>
            <a:endParaRPr lang="en-GB"/>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rtlCol="0">
            <a:noAutofit/>
          </a:bodyPr>
          <a:lstStyle>
            <a:lvl1pPr>
              <a:buNone/>
              <a:defRPr sz="2000"/>
            </a:lvl1pPr>
            <a:lvl2pPr>
              <a:buNone/>
              <a:defRPr sz="2000"/>
            </a:lvl2pPr>
            <a:lvl3pPr>
              <a:buNone/>
              <a:defRPr sz="2000"/>
            </a:lvl3pPr>
            <a:lvl4pPr>
              <a:buNone/>
              <a:defRPr sz="2000"/>
            </a:lvl4pPr>
            <a:lvl5pPr>
              <a:buNone/>
              <a:defRPr sz="2000"/>
            </a:lvl5pPr>
          </a:lstStyle>
          <a:p>
            <a:pPr lvl="0" rt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GB" sz="4800" dirty="0"/>
            </a:lvl1pPr>
          </a:lstStyle>
          <a:p>
            <a:pPr lvl="0" rtl="0">
              <a:lnSpc>
                <a:spcPct val="100000"/>
              </a:lnSpc>
            </a:pPr>
            <a:r>
              <a:rPr lang="en-US"/>
              <a:t>Click to edit Master title style</a:t>
            </a:r>
            <a:endParaRPr lang="en-GB"/>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rtlCol="0"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rtlCol="0">
            <a:noAutofit/>
          </a:bodyPr>
          <a:lstStyle>
            <a:lvl1pPr>
              <a:defRPr sz="1800"/>
            </a:lvl1pPr>
            <a:lvl2pPr>
              <a:defRPr sz="1800"/>
            </a:lvl2pPr>
            <a:lvl3pPr>
              <a:defRPr sz="1800"/>
            </a:lvl3pPr>
            <a:lvl4pPr>
              <a:defRPr sz="1800"/>
            </a:lvl4pPr>
            <a:lvl5pPr>
              <a:defRPr sz="18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GB" sz="2000" b="0" cap="all" spc="200" baseline="0" dirty="0">
                <a:solidFill>
                  <a:schemeClr val="tx1"/>
                </a:solidFill>
              </a:defRPr>
            </a:lvl1pPr>
          </a:lstStyle>
          <a:p>
            <a:pPr marL="228600" lvl="0" indent="-228600" rtl="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GB" sz="2000" b="0" cap="all" spc="200" baseline="0" dirty="0">
                <a:solidFill>
                  <a:schemeClr val="tx1"/>
                </a:solidFill>
              </a:defRPr>
            </a:lvl1pPr>
          </a:lstStyle>
          <a:p>
            <a:pPr marL="228600" lvl="0" indent="-228600" rtl="0"/>
            <a:r>
              <a:rPr lang="en-GB"/>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rtlCol="0" anchor="t" anchorCtr="0">
            <a:noAutofit/>
          </a:bodyPr>
          <a:lstStyle/>
          <a:p>
            <a:pPr rtl="0"/>
            <a:r>
              <a:rPr lang="en-US"/>
              <a:t>Click to edit Master title style</a:t>
            </a:r>
            <a:endParaRPr lang="en-GB"/>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rtlCol="0">
            <a:noAutofit/>
          </a:bodyPr>
          <a:lstStyle/>
          <a:p>
            <a:pPr rtl="0"/>
            <a:r>
              <a:rPr lang="en-US"/>
              <a:t>Click icon to add picture</a:t>
            </a:r>
            <a:endParaRPr lang="en-GB"/>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rtlCol="0">
            <a:noAutofit/>
          </a:bodyPr>
          <a:lstStyle>
            <a:lvl1pPr marL="0" indent="0">
              <a:buNone/>
              <a:defRPr sz="2000"/>
            </a:lvl1pPr>
            <a:lvl2pPr>
              <a:buNone/>
              <a:defRPr sz="1900"/>
            </a:lvl2pPr>
            <a:lvl3pPr>
              <a:buNone/>
              <a:defRPr sz="1900"/>
            </a:lvl3pPr>
            <a:lvl4pPr>
              <a:buNone/>
              <a:defRPr sz="1900"/>
            </a:lvl4pPr>
            <a:lvl5pPr>
              <a:buNone/>
              <a:defRPr sz="1900"/>
            </a:lvl5pPr>
          </a:lstStyle>
          <a:p>
            <a:pPr lvl="0" rt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rtlCol="0" anchor="b" anchorCtr="0">
            <a:noAutofit/>
          </a:bodyPr>
          <a:lstStyle/>
          <a:p>
            <a:pPr rtl="0"/>
            <a:r>
              <a:rPr lang="en-US"/>
              <a:t>Click to edit Master title style</a:t>
            </a:r>
            <a:endParaRPr lang="en-GB"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rtlCol="0">
            <a:noAutofit/>
          </a:bodyPr>
          <a:lstStyle>
            <a:lvl1pPr>
              <a:buNone/>
              <a:defRPr sz="2400"/>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rtlCol="0">
            <a:noAutofit/>
          </a:bodyPr>
          <a:lstStyle/>
          <a:p>
            <a:pPr rtl="0"/>
            <a:r>
              <a:rPr lang="en-US"/>
              <a:t>Click icon to add picture</a:t>
            </a:r>
            <a:endParaRPr lang="en-GB"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rtlCol="0">
            <a:noAutofit/>
          </a:bodyPr>
          <a:lstStyle/>
          <a:p>
            <a:pPr rtl="0"/>
            <a:r>
              <a:rPr lang="en-US"/>
              <a:t>Click icon to add picture</a:t>
            </a:r>
            <a:endParaRPr lang="en-GB"/>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rtlCol="0" anchor="t" anchorCtr="0">
            <a:noAutofit/>
          </a:bodyPr>
          <a:lstStyle>
            <a:lvl1pPr algn="l">
              <a:lnSpc>
                <a:spcPct val="100000"/>
              </a:lnSpc>
              <a:defRPr sz="6400"/>
            </a:lvl1pPr>
          </a:lstStyle>
          <a:p>
            <a:pPr rtl="0"/>
            <a:r>
              <a:rPr lang="en-US"/>
              <a:t>Click to edit Master title style</a:t>
            </a:r>
            <a:endParaRPr lang="en-GB"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rtlCol="0">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a:t>Click to edit Master subtitle style</a:t>
            </a:r>
            <a:endParaRPr lang="en-GB"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rtlCol="0">
            <a:noAutofit/>
          </a:bodyPr>
          <a:lstStyle>
            <a:lvl1pPr>
              <a:lnSpc>
                <a:spcPct val="100000"/>
              </a:lnSpc>
              <a:defRPr/>
            </a:lvl1pPr>
          </a:lstStyle>
          <a:p>
            <a:pPr rtl="0"/>
            <a:r>
              <a:rPr lang="en-US"/>
              <a:t>Click to edit Master title style</a:t>
            </a:r>
            <a:endParaRPr lang="en-GB"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rtlCol="0" anchor="t">
            <a:noAutofit/>
          </a:bodyPr>
          <a:lstStyle>
            <a:lvl1pPr>
              <a:lnSpc>
                <a:spcPct val="100000"/>
              </a:lnSpc>
              <a:defRPr sz="3200"/>
            </a:lvl1pPr>
          </a:lstStyle>
          <a:p>
            <a:pPr rtl="0"/>
            <a:r>
              <a:rPr lang="en-US"/>
              <a:t>Click to edit Master title style</a:t>
            </a:r>
            <a:endParaRPr lang="en-GB"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rtlCol="0">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rtlCol="0">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rtlCol="0" anchor="b" anchorCtr="0">
            <a:noAutofit/>
          </a:bodyPr>
          <a:lstStyle>
            <a:lvl1pPr>
              <a:defRPr/>
            </a:lvl1pPr>
          </a:lstStyle>
          <a:p>
            <a:pPr rtl="0"/>
            <a:r>
              <a:rPr lang="en-GB"/>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rtlCol="0" anchor="t" anchorCtr="0">
            <a:noAutofit/>
          </a:bodyPr>
          <a:lstStyle>
            <a:lvl1pPr>
              <a:buNone/>
              <a:defRPr/>
            </a:lvl1pPr>
          </a:lstStyle>
          <a:p>
            <a:pPr rtl="0">
              <a:lnSpc>
                <a:spcPct val="120000"/>
              </a:lnSpc>
            </a:pPr>
            <a:r>
              <a:rPr lang="en-GB" sz="160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rtlCol="0" anchor="t" anchorCtr="0">
            <a:noAutofit/>
          </a:bodyPr>
          <a:lstStyle/>
          <a:p>
            <a:pPr rtl="0"/>
            <a:r>
              <a:rPr lang="en-US"/>
              <a:t>Click to edit Master title style</a:t>
            </a:r>
            <a:endParaRPr lang="en-GB"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rtlCol="0">
            <a:noAutofit/>
          </a:bodyPr>
          <a:lstStyle/>
          <a:p>
            <a:pPr rtl="0"/>
            <a:r>
              <a:rPr lang="en-US"/>
              <a:t>Click icon to add picture</a:t>
            </a:r>
            <a:endParaRPr lang="en-GB"/>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rtlCol="0">
            <a:noAutofit/>
          </a:bodyPr>
          <a:lstStyle/>
          <a:p>
            <a:pPr rtl="0"/>
            <a:r>
              <a:rPr lang="en-US"/>
              <a:t>Click icon to add picture</a:t>
            </a:r>
            <a:endParaRPr lang="en-GB"/>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rtlCol="0">
            <a:noAutofit/>
          </a:bodyPr>
          <a:lstStyle/>
          <a:p>
            <a:pPr rtl="0"/>
            <a:r>
              <a:rPr lang="en-US"/>
              <a:t>Click icon to add picture</a:t>
            </a:r>
            <a:endParaRPr lang="en-GB"/>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rtlCol="0">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rt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rtlCol="0"/>
          <a:lstStyle/>
          <a:p>
            <a:pPr rtl="0"/>
            <a:r>
              <a:rPr lang="en-US"/>
              <a:t>Click icon to add picture</a:t>
            </a:r>
            <a:endParaRPr lang="en-GB"/>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rtlCol="0"/>
          <a:lstStyle/>
          <a:p>
            <a:pPr rtl="0"/>
            <a:r>
              <a:rPr lang="en-GB"/>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rtlCol="0"/>
          <a:lstStyle/>
          <a:p>
            <a:pPr rtl="0"/>
            <a:fld id="{DBA1B0FB-D917-4C8C-928F-313BD683BF39}" type="slidenum">
              <a:rPr lang="en-GB" smtClean="0"/>
              <a:t>‹#›</a:t>
            </a:fld>
            <a:endParaRPr lang="en-GB"/>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rtlCol="0" anchor="b" anchorCtr="0">
            <a:noAutofit/>
          </a:bodyPr>
          <a:lstStyle>
            <a:lvl1pPr>
              <a:defRPr sz="6400"/>
            </a:lvl1pPr>
          </a:lstStyle>
          <a:p>
            <a:pPr rtl="0"/>
            <a:r>
              <a:rPr lang="en-US"/>
              <a:t>Click to edit Master title style</a:t>
            </a:r>
            <a:endParaRPr lang="en-GB"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rtlCol="0">
            <a:noAutofit/>
          </a:bodyPr>
          <a:lstStyle>
            <a:lvl1pPr>
              <a:buNone/>
              <a:defRPr sz="2400"/>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rtlCol="0"/>
          <a:lstStyle/>
          <a:p>
            <a:pPr rtl="0"/>
            <a:r>
              <a:rPr lang="en-US"/>
              <a:t>Click icon to add picture</a:t>
            </a:r>
            <a:endParaRPr lang="en-GB"/>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rtlCol="0">
            <a:noAutofit/>
          </a:bodyPr>
          <a:lstStyle>
            <a:lvl1pPr marL="548640" indent="0">
              <a:lnSpc>
                <a:spcPct val="200000"/>
              </a:lnSpc>
              <a:buNone/>
              <a:defRPr/>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rtlCol="0" anchor="b" anchorCtr="0">
            <a:noAutofit/>
          </a:bodyPr>
          <a:lstStyle>
            <a:lvl1pPr marL="548640">
              <a:spcAft>
                <a:spcPts val="1200"/>
              </a:spcAft>
              <a:defRPr sz="6400"/>
            </a:lvl1pPr>
          </a:lstStyle>
          <a:p>
            <a:pPr rtl="0"/>
            <a:r>
              <a:rPr lang="en-US"/>
              <a:t>Click to edit Master title style</a:t>
            </a:r>
            <a:endParaRPr lang="en-GB"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GB" dirty="0"/>
            </a:lvl1pPr>
          </a:lstStyle>
          <a:p>
            <a:pPr lvl="0" rtl="0">
              <a:lnSpc>
                <a:spcPct val="100000"/>
              </a:lnSpc>
            </a:pPr>
            <a:r>
              <a:rPr lang="en-US"/>
              <a:t>Click to edit Master title style</a:t>
            </a:r>
            <a:endParaRPr lang="en-GB"/>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rtlCol="0">
            <a:noAutofit/>
          </a:bodyPr>
          <a:lstStyle/>
          <a:p>
            <a:pPr rtl="0"/>
            <a:r>
              <a:rPr lang="en-GB"/>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rtlCol="0" anchor="b" anchorCtr="0">
            <a:noAutofit/>
          </a:bodyPr>
          <a:lstStyle>
            <a:lvl1pPr>
              <a:defRPr sz="4000"/>
            </a:lvl1pPr>
          </a:lstStyle>
          <a:p>
            <a:pPr rtl="0"/>
            <a:r>
              <a:rPr lang="en-US"/>
              <a:t>Click to edit Master title style</a:t>
            </a:r>
            <a:endParaRPr lang="en-GB"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rtlCol="0">
            <a:noAutofit/>
          </a:bodyPr>
          <a:lstStyle>
            <a:lvl1pPr>
              <a:buNone/>
              <a:defRPr sz="2400"/>
            </a:lvl1pPr>
            <a:lvl2pPr>
              <a:defRPr sz="2000"/>
            </a:lvl2pPr>
            <a:lvl3pPr>
              <a:defRPr sz="2000"/>
            </a:lvl3pPr>
            <a:lvl4pPr>
              <a:defRPr sz="2000"/>
            </a:lvl4pPr>
            <a:lvl5pPr>
              <a:defRPr sz="2000"/>
            </a:lvl5pPr>
          </a:lstStyle>
          <a:p>
            <a:pPr lvl="0" rt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rtlCol="0">
            <a:noAutofit/>
          </a:bodyPr>
          <a:lstStyle/>
          <a:p>
            <a:pPr rtl="0"/>
            <a:r>
              <a:rPr lang="en-GB"/>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rtlCol="0">
            <a:noAutofit/>
          </a:bodyPr>
          <a:lstStyle/>
          <a:p>
            <a:pPr rtl="0"/>
            <a:r>
              <a:rPr lang="en-US"/>
              <a:t>Click icon to add picture</a:t>
            </a:r>
            <a:endParaRPr lang="en-GB"/>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rtlCol="0">
            <a:noAutofit/>
          </a:bodyPr>
          <a:lstStyle/>
          <a:p>
            <a:pPr rtl="0"/>
            <a:r>
              <a:rPr lang="en-US"/>
              <a:t>Click icon to add picture</a:t>
            </a:r>
            <a:endParaRPr lang="en-GB"/>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rtlCol="0">
            <a:noAutofit/>
          </a:bodyPr>
          <a:lstStyle/>
          <a:p>
            <a:pPr rtl="0"/>
            <a:r>
              <a:rPr lang="en-US"/>
              <a:t>Click icon to add picture</a:t>
            </a:r>
            <a:endParaRPr lang="en-GB"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rtlCol="0">
            <a:noAutofit/>
          </a:bodyPr>
          <a:lstStyle/>
          <a:p>
            <a:pPr rtl="0"/>
            <a:r>
              <a:rPr lang="en-US"/>
              <a:t>Click icon to add picture</a:t>
            </a:r>
            <a:endParaRPr lang="en-GB"/>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rtlCol="0">
            <a:noAutofit/>
          </a:bodyPr>
          <a:lstStyle>
            <a:lvl1pPr>
              <a:buNone/>
              <a:defRPr sz="2000" b="1"/>
            </a:lvl1pPr>
          </a:lstStyle>
          <a:p>
            <a:pPr lvl="0" rtl="0"/>
            <a:r>
              <a:rPr lang="en-GB"/>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rtlCol="0">
            <a:noAutofit/>
          </a:bodyPr>
          <a:lstStyle>
            <a:lvl1pPr>
              <a:buNone/>
              <a:defRPr sz="1800"/>
            </a:lvl1pPr>
          </a:lstStyle>
          <a:p>
            <a:pPr lvl="0" rtl="0"/>
            <a:r>
              <a:rPr lang="en-GB"/>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rtlCol="0">
            <a:noAutofit/>
          </a:bodyPr>
          <a:lstStyle>
            <a:lvl1pPr>
              <a:buNone/>
              <a:defRPr sz="2000" b="1"/>
            </a:lvl1pPr>
          </a:lstStyle>
          <a:p>
            <a:pPr lvl="0" rtl="0"/>
            <a:r>
              <a:rPr lang="en-GB"/>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rtlCol="0">
            <a:noAutofit/>
          </a:bodyPr>
          <a:lstStyle>
            <a:lvl1pPr>
              <a:buNone/>
              <a:defRPr sz="1800"/>
            </a:lvl1pPr>
          </a:lstStyle>
          <a:p>
            <a:pPr lvl="0" rtl="0"/>
            <a:r>
              <a:rPr lang="en-GB"/>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rtlCol="0">
            <a:noAutofit/>
          </a:bodyPr>
          <a:lstStyle>
            <a:lvl1pPr>
              <a:buNone/>
              <a:defRPr sz="2000" b="1"/>
            </a:lvl1pPr>
          </a:lstStyle>
          <a:p>
            <a:pPr lvl="0" rtl="0"/>
            <a:r>
              <a:rPr lang="en-GB"/>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rtlCol="0">
            <a:noAutofit/>
          </a:bodyPr>
          <a:lstStyle>
            <a:lvl1pPr>
              <a:buNone/>
              <a:defRPr sz="1800"/>
            </a:lvl1pPr>
          </a:lstStyle>
          <a:p>
            <a:pPr lvl="0" rtl="0"/>
            <a:r>
              <a:rPr lang="en-GB"/>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rtlCol="0">
            <a:noAutofit/>
          </a:bodyPr>
          <a:lstStyle>
            <a:lvl1pPr>
              <a:buNone/>
              <a:defRPr sz="2000" b="1"/>
            </a:lvl1pPr>
          </a:lstStyle>
          <a:p>
            <a:pPr lvl="0" rtl="0"/>
            <a:r>
              <a:rPr lang="en-GB"/>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rtlCol="0">
            <a:noAutofit/>
          </a:bodyPr>
          <a:lstStyle>
            <a:lvl1pPr>
              <a:buNone/>
              <a:defRPr sz="1800"/>
            </a:lvl1pPr>
          </a:lstStyle>
          <a:p>
            <a:pPr lvl="0" rtl="0"/>
            <a:r>
              <a:rPr lang="en-GB"/>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GB" sz="4800" dirty="0"/>
            </a:lvl1pPr>
          </a:lstStyle>
          <a:p>
            <a:pPr lvl="0" rtl="0">
              <a:lnSpc>
                <a:spcPct val="100000"/>
              </a:lnSpc>
            </a:pPr>
            <a:r>
              <a:rPr lang="en-US"/>
              <a:t>Click to edit Master title style</a:t>
            </a:r>
            <a:endParaRPr lang="en-GB"/>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rtlCol="0"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GB" sz="1400" b="0" cap="all" spc="200" baseline="0" dirty="0">
                <a:solidFill>
                  <a:schemeClr val="tx1"/>
                </a:solidFill>
              </a:defRPr>
            </a:lvl1pPr>
          </a:lstStyle>
          <a:p>
            <a:pPr marL="228600" lvl="0" indent="-228600" rtl="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rtlCol="0">
            <a:noAutofit/>
          </a:bodyPr>
          <a:lstStyle/>
          <a:p>
            <a:pPr rtl="0"/>
            <a:r>
              <a:rPr lang="en-GB"/>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rtlCol="0">
            <a:noAutofit/>
          </a:bodyPr>
          <a:lstStyle/>
          <a:p>
            <a:pPr rtl="0"/>
            <a:r>
              <a:rPr lang="en-GB"/>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rtl="0">
              <a:lnSpc>
                <a:spcPct val="100000"/>
              </a:lnSpc>
            </a:pPr>
            <a:r>
              <a:rPr lang="en-US"/>
              <a:t>Click to edit Master title style</a:t>
            </a:r>
            <a:endParaRPr lang="en-GB"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n-GB"/>
              <a:t>Sample Footer Text</a:t>
            </a:r>
            <a:endParaRPr lang="en-GB"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pPr rtl="0"/>
            <a:fld id="{DBA1B0FB-D917-4C8C-928F-313BD683BF39}" type="slidenum">
              <a:rPr lang="en-GB" smtClean="0"/>
              <a:pPr/>
              <a:t>‹#›</a:t>
            </a:fld>
            <a:endParaRPr lang="en-GB"/>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5870713" y="1351279"/>
            <a:ext cx="6321287" cy="2832295"/>
          </a:xfrm>
        </p:spPr>
        <p:txBody>
          <a:bodyPr rtlCol="0" anchor="b" anchorCtr="0">
            <a:normAutofit/>
          </a:bodyPr>
          <a:lstStyle/>
          <a:p>
            <a:pPr rtl="0"/>
            <a:r>
              <a:rPr lang="en-GB" b="0" i="0" dirty="0">
                <a:effectLst/>
              </a:rPr>
              <a:t>A Comparative Analysis of Deep Learning Models for Alzheimer’s Disease Classification</a:t>
            </a:r>
            <a:endParaRPr lang="en-GB" dirty="0"/>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5794513"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5933662" y="5019813"/>
            <a:ext cx="3565524" cy="1731963"/>
          </a:xfrm>
        </p:spPr>
        <p:txBody>
          <a:bodyPr rtlCol="0">
            <a:normAutofit/>
          </a:bodyPr>
          <a:lstStyle/>
          <a:p>
            <a:pPr rtl="0"/>
            <a:r>
              <a:rPr lang="en-GB" dirty="0"/>
              <a:t>Submitted to:</a:t>
            </a:r>
          </a:p>
          <a:p>
            <a:pPr rtl="0"/>
            <a:endParaRPr lang="en-GB" dirty="0"/>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22722E-5045-4665-4A08-B150C98AE628}"/>
            </a:ext>
          </a:extLst>
        </p:cNvPr>
        <p:cNvGrpSpPr/>
        <p:nvPr/>
      </p:nvGrpSpPr>
      <p:grpSpPr>
        <a:xfrm>
          <a:off x="0" y="0"/>
          <a:ext cx="0" cy="0"/>
          <a:chOff x="0" y="0"/>
          <a:chExt cx="0" cy="0"/>
        </a:xfrm>
      </p:grpSpPr>
      <p:sp>
        <p:nvSpPr>
          <p:cNvPr id="24" name="Title 6">
            <a:extLst>
              <a:ext uri="{FF2B5EF4-FFF2-40B4-BE49-F238E27FC236}">
                <a16:creationId xmlns:a16="http://schemas.microsoft.com/office/drawing/2014/main" id="{06A3BFBB-A5EB-694D-A3CB-09291C4F079B}"/>
              </a:ext>
            </a:extLst>
          </p:cNvPr>
          <p:cNvSpPr txBox="1">
            <a:spLocks/>
          </p:cNvSpPr>
          <p:nvPr/>
        </p:nvSpPr>
        <p:spPr>
          <a:xfrm>
            <a:off x="550862" y="549275"/>
            <a:ext cx="11097551" cy="1332000"/>
          </a:xfrm>
          <a:prstGeom prst="rect">
            <a:avLst/>
          </a:prstGeom>
        </p:spPr>
        <p:txBody>
          <a:bodyPr vert="horz" wrap="square" lIns="0" tIns="0" rIns="0" bIns="0" rtlCol="0" anchor="t" anchorCtr="0">
            <a:normAutofit/>
          </a:bodyPr>
          <a:lst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a:lstStyle>
          <a:p>
            <a:pPr>
              <a:lnSpc>
                <a:spcPct val="100000"/>
              </a:lnSpc>
              <a:spcAft>
                <a:spcPts val="600"/>
              </a:spcAft>
            </a:pPr>
            <a:r>
              <a:rPr lang="en-US" dirty="0"/>
              <a:t>Evaluations On ResNet50</a:t>
            </a:r>
          </a:p>
        </p:txBody>
      </p:sp>
      <p:sp>
        <p:nvSpPr>
          <p:cNvPr id="50" name="Text Placeholder 2">
            <a:extLst>
              <a:ext uri="{FF2B5EF4-FFF2-40B4-BE49-F238E27FC236}">
                <a16:creationId xmlns:a16="http://schemas.microsoft.com/office/drawing/2014/main" id="{B86E21E5-A441-DCC3-9411-8F0F3B057B0D}"/>
              </a:ext>
            </a:extLst>
          </p:cNvPr>
          <p:cNvSpPr>
            <a:spLocks noGrp="1"/>
          </p:cNvSpPr>
          <p:nvPr>
            <p:ph type="body" idx="1"/>
          </p:nvPr>
        </p:nvSpPr>
        <p:spPr>
          <a:xfrm>
            <a:off x="141875" y="1742290"/>
            <a:ext cx="5437186" cy="535354"/>
          </a:xfrm>
        </p:spPr>
        <p:txBody>
          <a:bodyPr/>
          <a:lstStyle/>
          <a:p>
            <a:r>
              <a:rPr lang="en-GB" sz="1200" dirty="0"/>
              <a:t>Final Train Accuracy: 1.00</a:t>
            </a:r>
          </a:p>
          <a:p>
            <a:r>
              <a:rPr lang="en-GB" sz="1200" dirty="0"/>
              <a:t>Final Val Accuracy: 1.00</a:t>
            </a:r>
            <a:endParaRPr lang="en-US" sz="1200" dirty="0"/>
          </a:p>
        </p:txBody>
      </p:sp>
      <p:pic>
        <p:nvPicPr>
          <p:cNvPr id="4" name="Picture 3" descr="A graph with blue and orange lines&#10;&#10;Description automatically generated">
            <a:extLst>
              <a:ext uri="{FF2B5EF4-FFF2-40B4-BE49-F238E27FC236}">
                <a16:creationId xmlns:a16="http://schemas.microsoft.com/office/drawing/2014/main" id="{47BFAD98-5657-CD5C-3030-3470EA9C707A}"/>
              </a:ext>
            </a:extLst>
          </p:cNvPr>
          <p:cNvPicPr>
            <a:picLocks noChangeAspect="1"/>
          </p:cNvPicPr>
          <p:nvPr/>
        </p:nvPicPr>
        <p:blipFill>
          <a:blip r:embed="rId2"/>
          <a:srcRect l="7802" r="11123" b="2"/>
          <a:stretch/>
        </p:blipFill>
        <p:spPr>
          <a:xfrm>
            <a:off x="141875" y="2427370"/>
            <a:ext cx="5838102" cy="3780390"/>
          </a:xfrm>
          <a:prstGeom prst="rect">
            <a:avLst/>
          </a:prstGeom>
          <a:noFill/>
        </p:spPr>
      </p:pic>
      <p:sp>
        <p:nvSpPr>
          <p:cNvPr id="55" name="Text Placeholder 4">
            <a:extLst>
              <a:ext uri="{FF2B5EF4-FFF2-40B4-BE49-F238E27FC236}">
                <a16:creationId xmlns:a16="http://schemas.microsoft.com/office/drawing/2014/main" id="{C3ABBF33-2B31-EDE6-A337-D74BB5F68E38}"/>
              </a:ext>
            </a:extLst>
          </p:cNvPr>
          <p:cNvSpPr>
            <a:spLocks noGrp="1"/>
          </p:cNvSpPr>
          <p:nvPr>
            <p:ph type="body" sz="quarter" idx="3"/>
          </p:nvPr>
        </p:nvSpPr>
        <p:spPr>
          <a:xfrm>
            <a:off x="6212024" y="1731375"/>
            <a:ext cx="5436392" cy="535354"/>
          </a:xfrm>
        </p:spPr>
        <p:txBody>
          <a:bodyPr/>
          <a:lstStyle/>
          <a:p>
            <a:r>
              <a:rPr lang="en-GB" sz="1200" dirty="0"/>
              <a:t>Final Train Loss: 0.0102</a:t>
            </a:r>
          </a:p>
          <a:p>
            <a:r>
              <a:rPr lang="en-GB" sz="1200" dirty="0"/>
              <a:t>Final Val Loss: 0.0136</a:t>
            </a:r>
            <a:endParaRPr lang="en-US" sz="1200" dirty="0"/>
          </a:p>
        </p:txBody>
      </p:sp>
      <p:pic>
        <p:nvPicPr>
          <p:cNvPr id="6" name="Picture 5" descr="A graph with blue and orange lines&#10;&#10;Description automatically generated">
            <a:extLst>
              <a:ext uri="{FF2B5EF4-FFF2-40B4-BE49-F238E27FC236}">
                <a16:creationId xmlns:a16="http://schemas.microsoft.com/office/drawing/2014/main" id="{B4AE5696-3856-58A8-05DA-7019BA34544B}"/>
              </a:ext>
            </a:extLst>
          </p:cNvPr>
          <p:cNvPicPr>
            <a:picLocks noChangeAspect="1"/>
          </p:cNvPicPr>
          <p:nvPr/>
        </p:nvPicPr>
        <p:blipFill>
          <a:blip r:embed="rId3"/>
          <a:srcRect l="9672" r="7983"/>
          <a:stretch/>
        </p:blipFill>
        <p:spPr>
          <a:xfrm>
            <a:off x="6212023" y="2427370"/>
            <a:ext cx="5845927" cy="3780390"/>
          </a:xfrm>
          <a:prstGeom prst="rect">
            <a:avLst/>
          </a:prstGeom>
          <a:noFill/>
        </p:spPr>
      </p:pic>
      <p:sp>
        <p:nvSpPr>
          <p:cNvPr id="46" name="Date Placeholder 5">
            <a:extLst>
              <a:ext uri="{FF2B5EF4-FFF2-40B4-BE49-F238E27FC236}">
                <a16:creationId xmlns:a16="http://schemas.microsoft.com/office/drawing/2014/main" id="{FE57FDE4-9FEA-22E6-118E-238445F1AD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GB" kern="1200">
                <a:latin typeface="+mn-lt"/>
                <a:ea typeface="+mn-ea"/>
                <a:cs typeface="+mn-cs"/>
              </a:rPr>
              <a:t>Tuesday, February 2, 20XX</a:t>
            </a:r>
          </a:p>
        </p:txBody>
      </p:sp>
      <p:sp>
        <p:nvSpPr>
          <p:cNvPr id="47" name="Footer Placeholder 6">
            <a:extLst>
              <a:ext uri="{FF2B5EF4-FFF2-40B4-BE49-F238E27FC236}">
                <a16:creationId xmlns:a16="http://schemas.microsoft.com/office/drawing/2014/main" id="{BDD9D1E2-D6A3-5B75-986F-2E5E8EBE9E98}"/>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GB" kern="1200">
                <a:latin typeface="+mn-lt"/>
                <a:ea typeface="+mn-ea"/>
                <a:cs typeface="+mn-cs"/>
              </a:rPr>
              <a:t>Sample Footer Text</a:t>
            </a:r>
          </a:p>
        </p:txBody>
      </p:sp>
      <p:sp>
        <p:nvSpPr>
          <p:cNvPr id="48" name="Slide Number Placeholder 7">
            <a:extLst>
              <a:ext uri="{FF2B5EF4-FFF2-40B4-BE49-F238E27FC236}">
                <a16:creationId xmlns:a16="http://schemas.microsoft.com/office/drawing/2014/main" id="{E87CA72D-288A-C218-AFB1-A91BF206D5C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GB" smtClean="0"/>
              <a:pPr>
                <a:spcAft>
                  <a:spcPts val="600"/>
                </a:spcAft>
              </a:pPr>
              <a:t>10</a:t>
            </a:fld>
            <a:endParaRPr lang="en-GB"/>
          </a:p>
        </p:txBody>
      </p:sp>
    </p:spTree>
    <p:extLst>
      <p:ext uri="{BB962C8B-B14F-4D97-AF65-F5344CB8AC3E}">
        <p14:creationId xmlns:p14="http://schemas.microsoft.com/office/powerpoint/2010/main" val="1507561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9B982-DFED-5FB3-2EFE-01B67C8DA526}"/>
            </a:ext>
          </a:extLst>
        </p:cNvPr>
        <p:cNvGrpSpPr/>
        <p:nvPr/>
      </p:nvGrpSpPr>
      <p:grpSpPr>
        <a:xfrm>
          <a:off x="0" y="0"/>
          <a:ext cx="0" cy="0"/>
          <a:chOff x="0" y="0"/>
          <a:chExt cx="0" cy="0"/>
        </a:xfrm>
      </p:grpSpPr>
      <p:sp>
        <p:nvSpPr>
          <p:cNvPr id="24" name="Title 6">
            <a:extLst>
              <a:ext uri="{FF2B5EF4-FFF2-40B4-BE49-F238E27FC236}">
                <a16:creationId xmlns:a16="http://schemas.microsoft.com/office/drawing/2014/main" id="{B4211A8B-577A-C2AA-CE23-13B352B012FC}"/>
              </a:ext>
            </a:extLst>
          </p:cNvPr>
          <p:cNvSpPr txBox="1">
            <a:spLocks/>
          </p:cNvSpPr>
          <p:nvPr/>
        </p:nvSpPr>
        <p:spPr>
          <a:xfrm>
            <a:off x="208260" y="194543"/>
            <a:ext cx="11097551" cy="1332000"/>
          </a:xfrm>
          <a:prstGeom prst="rect">
            <a:avLst/>
          </a:prstGeom>
        </p:spPr>
        <p:txBody>
          <a:bodyPr vert="horz" wrap="square" lIns="0" tIns="0" rIns="0" bIns="0" rtlCol="0" anchor="t" anchorCtr="0">
            <a:normAutofit/>
          </a:bodyPr>
          <a:lst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a:lstStyle>
          <a:p>
            <a:pPr>
              <a:lnSpc>
                <a:spcPct val="100000"/>
              </a:lnSpc>
              <a:spcAft>
                <a:spcPts val="600"/>
              </a:spcAft>
            </a:pPr>
            <a:r>
              <a:rPr lang="en-US" dirty="0" err="1"/>
              <a:t>ResNet</a:t>
            </a:r>
            <a:r>
              <a:rPr lang="en-US" dirty="0"/>
              <a:t> Cont. </a:t>
            </a:r>
          </a:p>
        </p:txBody>
      </p:sp>
      <p:sp>
        <p:nvSpPr>
          <p:cNvPr id="46" name="Date Placeholder 5">
            <a:extLst>
              <a:ext uri="{FF2B5EF4-FFF2-40B4-BE49-F238E27FC236}">
                <a16:creationId xmlns:a16="http://schemas.microsoft.com/office/drawing/2014/main" id="{307678BA-EC22-425B-9382-AD8F4916D27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GB" kern="1200">
                <a:latin typeface="+mn-lt"/>
                <a:ea typeface="+mn-ea"/>
                <a:cs typeface="+mn-cs"/>
              </a:rPr>
              <a:t>Tuesday, February 2, 20XX</a:t>
            </a:r>
          </a:p>
        </p:txBody>
      </p:sp>
      <p:sp>
        <p:nvSpPr>
          <p:cNvPr id="47" name="Footer Placeholder 6">
            <a:extLst>
              <a:ext uri="{FF2B5EF4-FFF2-40B4-BE49-F238E27FC236}">
                <a16:creationId xmlns:a16="http://schemas.microsoft.com/office/drawing/2014/main" id="{D1C17EB9-08E4-DD6B-6C65-F77A409E6838}"/>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GB" kern="1200">
                <a:latin typeface="+mn-lt"/>
                <a:ea typeface="+mn-ea"/>
                <a:cs typeface="+mn-cs"/>
              </a:rPr>
              <a:t>Sample Footer Text</a:t>
            </a:r>
          </a:p>
        </p:txBody>
      </p:sp>
      <p:sp>
        <p:nvSpPr>
          <p:cNvPr id="48" name="Slide Number Placeholder 7">
            <a:extLst>
              <a:ext uri="{FF2B5EF4-FFF2-40B4-BE49-F238E27FC236}">
                <a16:creationId xmlns:a16="http://schemas.microsoft.com/office/drawing/2014/main" id="{3D63F8B9-1A80-7796-E0F5-A48586E1FE5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GB" smtClean="0"/>
              <a:pPr>
                <a:spcAft>
                  <a:spcPts val="600"/>
                </a:spcAft>
              </a:pPr>
              <a:t>11</a:t>
            </a:fld>
            <a:endParaRPr lang="en-GB"/>
          </a:p>
        </p:txBody>
      </p:sp>
      <p:pic>
        <p:nvPicPr>
          <p:cNvPr id="3" name="Picture 2" descr="A screenshot of a graph&#10;&#10;Description automatically generated">
            <a:extLst>
              <a:ext uri="{FF2B5EF4-FFF2-40B4-BE49-F238E27FC236}">
                <a16:creationId xmlns:a16="http://schemas.microsoft.com/office/drawing/2014/main" id="{CE5F234D-2305-1EFD-2900-39773B04DA5E}"/>
              </a:ext>
            </a:extLst>
          </p:cNvPr>
          <p:cNvPicPr>
            <a:picLocks noChangeAspect="1"/>
          </p:cNvPicPr>
          <p:nvPr/>
        </p:nvPicPr>
        <p:blipFill>
          <a:blip r:embed="rId2"/>
          <a:stretch>
            <a:fillRect/>
          </a:stretch>
        </p:blipFill>
        <p:spPr>
          <a:xfrm>
            <a:off x="97010" y="3977195"/>
            <a:ext cx="5368362" cy="2459458"/>
          </a:xfrm>
          <a:prstGeom prst="rect">
            <a:avLst/>
          </a:prstGeom>
        </p:spPr>
      </p:pic>
      <p:pic>
        <p:nvPicPr>
          <p:cNvPr id="5" name="Picture 4" descr="A blue square with white text&#10;&#10;Description automatically generated">
            <a:extLst>
              <a:ext uri="{FF2B5EF4-FFF2-40B4-BE49-F238E27FC236}">
                <a16:creationId xmlns:a16="http://schemas.microsoft.com/office/drawing/2014/main" id="{92D9C2BB-C7B1-D9D5-13C6-BA10862BDCA9}"/>
              </a:ext>
            </a:extLst>
          </p:cNvPr>
          <p:cNvPicPr>
            <a:picLocks noChangeAspect="1"/>
          </p:cNvPicPr>
          <p:nvPr/>
        </p:nvPicPr>
        <p:blipFill>
          <a:blip r:embed="rId3"/>
          <a:stretch>
            <a:fillRect/>
          </a:stretch>
        </p:blipFill>
        <p:spPr>
          <a:xfrm>
            <a:off x="5537200" y="165480"/>
            <a:ext cx="6645350" cy="6271174"/>
          </a:xfrm>
          <a:prstGeom prst="rect">
            <a:avLst/>
          </a:prstGeom>
        </p:spPr>
      </p:pic>
    </p:spTree>
    <p:extLst>
      <p:ext uri="{BB962C8B-B14F-4D97-AF65-F5344CB8AC3E}">
        <p14:creationId xmlns:p14="http://schemas.microsoft.com/office/powerpoint/2010/main" val="2114229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rtlCol="0"/>
          <a:lstStyle/>
          <a:p>
            <a:pPr rtl="0"/>
            <a:r>
              <a:rPr lang="en-GB"/>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rtlCol="0">
            <a:normAutofit lnSpcReduction="10000"/>
          </a:bodyPr>
          <a:lstStyle/>
          <a:p>
            <a:pPr rtl="0"/>
            <a:r>
              <a:rPr lang="en-GB"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rtlCol="0"/>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n-GB" smtClean="0"/>
              <a:pPr rtl="0"/>
              <a:t>12</a:t>
            </a:fld>
            <a:endParaRPr lang="en-GB"/>
          </a:p>
        </p:txBody>
      </p:sp>
    </p:spTree>
    <p:extLst>
      <p:ext uri="{BB962C8B-B14F-4D97-AF65-F5344CB8AC3E}">
        <p14:creationId xmlns:p14="http://schemas.microsoft.com/office/powerpoint/2010/main" val="3521561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rtlCol="0"/>
          <a:lstStyle/>
          <a:p>
            <a:pPr rtl="0"/>
            <a:r>
              <a:rPr lang="en-GB"/>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rtlCol="0"/>
          <a:lstStyle/>
          <a:p>
            <a:pPr rtl="0"/>
            <a:r>
              <a:rPr lang="en-GB"/>
              <a:t>Presenter name</a:t>
            </a:r>
          </a:p>
          <a:p>
            <a:pPr rtl="0"/>
            <a:r>
              <a:rPr lang="en-GB"/>
              <a:t>Email address</a:t>
            </a:r>
          </a:p>
          <a:p>
            <a:pPr rtl="0"/>
            <a:r>
              <a:rPr lang="en-GB"/>
              <a:t>Website address</a:t>
            </a: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rtlCol="0"/>
          <a:lstStyle/>
          <a:p>
            <a:pPr rtl="0"/>
            <a:r>
              <a:rPr lang="en-GB"/>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en-GB" smtClean="0"/>
              <a:pPr rtl="0"/>
              <a:t>13</a:t>
            </a:fld>
            <a:endParaRPr lang="en-GB"/>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3084443" y="496955"/>
            <a:ext cx="6023112" cy="785191"/>
          </a:xfrm>
        </p:spPr>
        <p:txBody>
          <a:bodyPr rtlCol="0"/>
          <a:lstStyle/>
          <a:p>
            <a:pPr algn="ctr"/>
            <a:r>
              <a:rPr lang="en-GB" dirty="0"/>
              <a:t>Group Members</a:t>
            </a:r>
          </a:p>
        </p:txBody>
      </p:sp>
      <p:pic>
        <p:nvPicPr>
          <p:cNvPr id="38" name="Picture Placeholder 37" descr="A person standing next to a tree&#10;&#10;Description automatically generated">
            <a:extLst>
              <a:ext uri="{FF2B5EF4-FFF2-40B4-BE49-F238E27FC236}">
                <a16:creationId xmlns:a16="http://schemas.microsoft.com/office/drawing/2014/main" id="{DD1FEB88-894A-1BDF-508A-2C765C61C87B}"/>
              </a:ext>
            </a:extLst>
          </p:cNvPr>
          <p:cNvPicPr>
            <a:picLocks noGrp="1" noChangeAspect="1"/>
          </p:cNvPicPr>
          <p:nvPr>
            <p:ph type="pic" sz="quarter" idx="13"/>
          </p:nvPr>
        </p:nvPicPr>
        <p:blipFill>
          <a:blip r:embed="rId2"/>
          <a:srcRect l="21932" r="21932"/>
          <a:stretch>
            <a:fillRect/>
          </a:stretch>
        </p:blipFill>
        <p:spPr>
          <a:xfrm>
            <a:off x="1815411" y="2472201"/>
            <a:ext cx="1331912" cy="1263650"/>
          </a:xfrm>
        </p:spPr>
      </p:pic>
      <p:pic>
        <p:nvPicPr>
          <p:cNvPr id="40" name="Picture Placeholder 39" descr="A person wearing sunglasses sitting outside&#10;&#10;Description automatically generated">
            <a:extLst>
              <a:ext uri="{FF2B5EF4-FFF2-40B4-BE49-F238E27FC236}">
                <a16:creationId xmlns:a16="http://schemas.microsoft.com/office/drawing/2014/main" id="{E6136DC2-2FF7-61AC-186C-A4E189B39D6D}"/>
              </a:ext>
            </a:extLst>
          </p:cNvPr>
          <p:cNvPicPr>
            <a:picLocks noGrp="1" noChangeAspect="1"/>
          </p:cNvPicPr>
          <p:nvPr>
            <p:ph type="pic" sz="quarter" idx="14"/>
          </p:nvPr>
        </p:nvPicPr>
        <p:blipFill>
          <a:blip r:embed="rId3"/>
          <a:srcRect l="14105" r="14105"/>
          <a:stretch>
            <a:fillRect/>
          </a:stretch>
        </p:blipFill>
        <p:spPr>
          <a:xfrm>
            <a:off x="5430043" y="2472201"/>
            <a:ext cx="1331913" cy="1344613"/>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p:txBody>
          <a:bodyPr rtlCol="0"/>
          <a:lstStyle/>
          <a:p>
            <a:pPr rtl="0"/>
            <a:r>
              <a:rPr lang="en-GB"/>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p:txBody>
          <a:bodyPr rtlCol="0"/>
          <a:lstStyle/>
          <a:p>
            <a:pPr rtl="0"/>
            <a:r>
              <a:rPr lang="en-GB"/>
              <a:t>Sample Footer Text</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n-GB" smtClean="0"/>
              <a:pPr/>
              <a:t>2</a:t>
            </a:fld>
            <a:endParaRPr lang="en-GB"/>
          </a:p>
        </p:txBody>
      </p:sp>
      <p:sp>
        <p:nvSpPr>
          <p:cNvPr id="5" name="TextBox 4">
            <a:extLst>
              <a:ext uri="{FF2B5EF4-FFF2-40B4-BE49-F238E27FC236}">
                <a16:creationId xmlns:a16="http://schemas.microsoft.com/office/drawing/2014/main" id="{EC786ABC-EB10-A68C-4B53-AB932A71EBFB}"/>
              </a:ext>
            </a:extLst>
          </p:cNvPr>
          <p:cNvSpPr txBox="1"/>
          <p:nvPr/>
        </p:nvSpPr>
        <p:spPr>
          <a:xfrm>
            <a:off x="9032716" y="3877481"/>
            <a:ext cx="1411287" cy="646331"/>
          </a:xfrm>
          <a:prstGeom prst="rect">
            <a:avLst/>
          </a:prstGeom>
          <a:noFill/>
        </p:spPr>
        <p:txBody>
          <a:bodyPr wrap="square">
            <a:spAutoFit/>
          </a:bodyPr>
          <a:lstStyle/>
          <a:p>
            <a:r>
              <a:rPr lang="en-GB" dirty="0"/>
              <a:t>Fahim Reza</a:t>
            </a:r>
          </a:p>
          <a:p>
            <a:r>
              <a:rPr lang="en-GB" dirty="0"/>
              <a:t>C211046</a:t>
            </a:r>
          </a:p>
        </p:txBody>
      </p:sp>
      <p:pic>
        <p:nvPicPr>
          <p:cNvPr id="42" name="Picture Placeholder 41" descr="A person with his arms crossed&#10;&#10;Description automatically generated">
            <a:extLst>
              <a:ext uri="{FF2B5EF4-FFF2-40B4-BE49-F238E27FC236}">
                <a16:creationId xmlns:a16="http://schemas.microsoft.com/office/drawing/2014/main" id="{AA8F640D-EB06-702F-7BEF-48989F313E22}"/>
              </a:ext>
            </a:extLst>
          </p:cNvPr>
          <p:cNvPicPr>
            <a:picLocks noGrp="1" noChangeAspect="1"/>
          </p:cNvPicPr>
          <p:nvPr>
            <p:ph type="pic" sz="quarter" idx="15"/>
          </p:nvPr>
        </p:nvPicPr>
        <p:blipFill>
          <a:blip r:embed="rId4"/>
          <a:srcRect l="15818" r="15818"/>
          <a:stretch>
            <a:fillRect/>
          </a:stretch>
        </p:blipFill>
        <p:spPr>
          <a:xfrm>
            <a:off x="8965302" y="2431719"/>
            <a:ext cx="1411287" cy="1344613"/>
          </a:xfrm>
        </p:spPr>
      </p:pic>
      <p:sp>
        <p:nvSpPr>
          <p:cNvPr id="46" name="TextBox 45">
            <a:extLst>
              <a:ext uri="{FF2B5EF4-FFF2-40B4-BE49-F238E27FC236}">
                <a16:creationId xmlns:a16="http://schemas.microsoft.com/office/drawing/2014/main" id="{92B22A2F-446F-86E8-AA96-6BFFD8E96F36}"/>
              </a:ext>
            </a:extLst>
          </p:cNvPr>
          <p:cNvSpPr txBox="1"/>
          <p:nvPr/>
        </p:nvSpPr>
        <p:spPr>
          <a:xfrm>
            <a:off x="5430043" y="3921528"/>
            <a:ext cx="1606861" cy="646331"/>
          </a:xfrm>
          <a:prstGeom prst="rect">
            <a:avLst/>
          </a:prstGeom>
          <a:noFill/>
        </p:spPr>
        <p:txBody>
          <a:bodyPr wrap="square">
            <a:spAutoFit/>
          </a:bodyPr>
          <a:lstStyle/>
          <a:p>
            <a:r>
              <a:rPr lang="en-GB" dirty="0"/>
              <a:t>S M Arif Uddin</a:t>
            </a:r>
          </a:p>
          <a:p>
            <a:r>
              <a:rPr lang="en-GB" dirty="0"/>
              <a:t>C211072</a:t>
            </a:r>
          </a:p>
        </p:txBody>
      </p:sp>
      <p:sp>
        <p:nvSpPr>
          <p:cNvPr id="48" name="TextBox 47">
            <a:extLst>
              <a:ext uri="{FF2B5EF4-FFF2-40B4-BE49-F238E27FC236}">
                <a16:creationId xmlns:a16="http://schemas.microsoft.com/office/drawing/2014/main" id="{90AAE3E3-9F6C-D326-7899-8576AD39DEB9}"/>
              </a:ext>
            </a:extLst>
          </p:cNvPr>
          <p:cNvSpPr txBox="1"/>
          <p:nvPr/>
        </p:nvSpPr>
        <p:spPr>
          <a:xfrm>
            <a:off x="1638250" y="3891073"/>
            <a:ext cx="1686234" cy="646331"/>
          </a:xfrm>
          <a:prstGeom prst="rect">
            <a:avLst/>
          </a:prstGeom>
          <a:noFill/>
        </p:spPr>
        <p:txBody>
          <a:bodyPr wrap="square">
            <a:spAutoFit/>
          </a:bodyPr>
          <a:lstStyle/>
          <a:p>
            <a:r>
              <a:rPr lang="en-GB" dirty="0"/>
              <a:t>Md Abed Afnan</a:t>
            </a:r>
          </a:p>
          <a:p>
            <a:r>
              <a:rPr lang="en-GB" dirty="0"/>
              <a:t>C211051</a:t>
            </a:r>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E5127060-CDBF-435F-9009-A5451CCE305D}"/>
              </a:ext>
            </a:extLst>
          </p:cNvPr>
          <p:cNvSpPr>
            <a:spLocks noGrp="1"/>
          </p:cNvSpPr>
          <p:nvPr>
            <p:ph sz="half" idx="1"/>
          </p:nvPr>
        </p:nvSpPr>
        <p:spPr>
          <a:xfrm>
            <a:off x="119270" y="1500809"/>
            <a:ext cx="6172200" cy="4807916"/>
          </a:xfrm>
        </p:spPr>
        <p:txBody>
          <a:bodyPr wrap="square" rtlCol="0">
            <a:normAutofit/>
          </a:bodyPr>
          <a:lstStyle/>
          <a:p>
            <a:r>
              <a:rPr lang="en-GB" dirty="0"/>
              <a:t>Alzheimer's is a brain disease that slowly destroys memory and thinking skills.</a:t>
            </a:r>
          </a:p>
          <a:p>
            <a:endParaRPr lang="en-GB" dirty="0"/>
          </a:p>
          <a:p>
            <a:r>
              <a:rPr lang="en-GB" dirty="0"/>
              <a:t>Deep learning opens new possibilities for early and accurate detection of Alzheimer's disease.</a:t>
            </a:r>
          </a:p>
          <a:p>
            <a:endParaRPr lang="en-GB" dirty="0"/>
          </a:p>
          <a:p>
            <a:r>
              <a:rPr lang="en-GB" dirty="0"/>
              <a:t>We Achieved 98-99% accuracy in Alzheimer's classification using ResNet50 and CNN on OASIS MRI brain image dataset.</a:t>
            </a:r>
          </a:p>
        </p:txBody>
      </p:sp>
      <p:pic>
        <p:nvPicPr>
          <p:cNvPr id="16" name="Picture Placeholder 15" descr="A diagram of a brain&#10;&#10;Description automatically generated">
            <a:extLst>
              <a:ext uri="{FF2B5EF4-FFF2-40B4-BE49-F238E27FC236}">
                <a16:creationId xmlns:a16="http://schemas.microsoft.com/office/drawing/2014/main" id="{37F64AF3-E64B-B751-137D-0A0E13CA812E}"/>
              </a:ext>
            </a:extLst>
          </p:cNvPr>
          <p:cNvPicPr>
            <a:picLocks noGrp="1" noChangeAspect="1"/>
          </p:cNvPicPr>
          <p:nvPr>
            <p:ph sz="half" idx="2"/>
          </p:nvPr>
        </p:nvPicPr>
        <p:blipFill>
          <a:blip r:embed="rId3"/>
          <a:stretch/>
        </p:blipFill>
        <p:spPr>
          <a:xfrm>
            <a:off x="6205538" y="2187967"/>
            <a:ext cx="5435600" cy="3813979"/>
          </a:xfrm>
          <a:noFill/>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wrap="square" rtlCol="0" anchor="ctr">
            <a:normAutofit/>
          </a:bodyPr>
          <a:lstStyle/>
          <a:p>
            <a:pPr rtl="0">
              <a:spcAft>
                <a:spcPts val="600"/>
              </a:spcAft>
            </a:pPr>
            <a:r>
              <a:rPr lang="en-GB"/>
              <a:t>Tuesday, February 2, 20XX</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wrap="square" rtlCol="0" anchor="ctr">
            <a:normAutofit/>
          </a:bodyPr>
          <a:lstStyle/>
          <a:p>
            <a:pPr rtl="0">
              <a:spcAft>
                <a:spcPts val="600"/>
              </a:spcAft>
            </a:pPr>
            <a:r>
              <a:rPr lang="en-GB"/>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wrap="square" rtlCol="0" anchor="ctr">
            <a:normAutofit/>
          </a:bodyPr>
          <a:lstStyle/>
          <a:p>
            <a:pPr rtl="0">
              <a:spcAft>
                <a:spcPts val="600"/>
              </a:spcAft>
            </a:pPr>
            <a:fld id="{DBA1B0FB-D917-4C8C-928F-313BD683BF39}" type="slidenum">
              <a:rPr lang="en-GB" smtClean="0"/>
              <a:pPr rtl="0">
                <a:spcAft>
                  <a:spcPts val="600"/>
                </a:spcAft>
              </a:pPr>
              <a:t>3</a:t>
            </a:fld>
            <a:endParaRPr lang="en-GB"/>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119270" y="168809"/>
            <a:ext cx="11090274" cy="1332000"/>
          </a:xfrm>
        </p:spPr>
        <p:txBody>
          <a:bodyPr wrap="square" rtlCol="0" anchor="t">
            <a:normAutofit/>
          </a:bodyPr>
          <a:lstStyle/>
          <a:p>
            <a:pPr rtl="0"/>
            <a:r>
              <a:rPr lang="en-GB" dirty="0"/>
              <a:t>Introduction</a:t>
            </a: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5A421E-B4DC-FAD7-FC9C-E58E8CE39133}"/>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891EC956-CA09-31AD-A417-D8AA264641F2}"/>
              </a:ext>
            </a:extLst>
          </p:cNvPr>
          <p:cNvSpPr>
            <a:spLocks noGrp="1"/>
          </p:cNvSpPr>
          <p:nvPr>
            <p:ph type="dt" sz="half" idx="10"/>
          </p:nvPr>
        </p:nvSpPr>
        <p:spPr>
          <a:xfrm>
            <a:off x="550863" y="6507212"/>
            <a:ext cx="2628900" cy="153888"/>
          </a:xfrm>
        </p:spPr>
        <p:txBody>
          <a:bodyPr wrap="square" rtlCol="0" anchor="ctr">
            <a:normAutofit/>
          </a:bodyPr>
          <a:lstStyle/>
          <a:p>
            <a:pPr rtl="0">
              <a:spcAft>
                <a:spcPts val="600"/>
              </a:spcAft>
            </a:pPr>
            <a:r>
              <a:rPr lang="en-GB"/>
              <a:t>Tuesday, February 2, 20XX</a:t>
            </a:r>
          </a:p>
        </p:txBody>
      </p:sp>
      <p:sp>
        <p:nvSpPr>
          <p:cNvPr id="5" name="Footer Placeholder 4">
            <a:extLst>
              <a:ext uri="{FF2B5EF4-FFF2-40B4-BE49-F238E27FC236}">
                <a16:creationId xmlns:a16="http://schemas.microsoft.com/office/drawing/2014/main" id="{CA2DA8DF-7052-9C3B-C00C-771DA5A91D0E}"/>
              </a:ext>
            </a:extLst>
          </p:cNvPr>
          <p:cNvSpPr>
            <a:spLocks noGrp="1"/>
          </p:cNvSpPr>
          <p:nvPr>
            <p:ph type="ftr" sz="quarter" idx="11"/>
          </p:nvPr>
        </p:nvSpPr>
        <p:spPr>
          <a:xfrm>
            <a:off x="3359150" y="6507212"/>
            <a:ext cx="6379210" cy="153888"/>
          </a:xfrm>
        </p:spPr>
        <p:txBody>
          <a:bodyPr wrap="square" rtlCol="0" anchor="ctr">
            <a:normAutofit/>
          </a:bodyPr>
          <a:lstStyle/>
          <a:p>
            <a:pPr rtl="0">
              <a:spcAft>
                <a:spcPts val="600"/>
              </a:spcAft>
            </a:pPr>
            <a:r>
              <a:rPr lang="en-GB"/>
              <a:t>Sample Footer Text</a:t>
            </a:r>
          </a:p>
        </p:txBody>
      </p:sp>
      <p:sp>
        <p:nvSpPr>
          <p:cNvPr id="6" name="Slide Number Placeholder 5">
            <a:extLst>
              <a:ext uri="{FF2B5EF4-FFF2-40B4-BE49-F238E27FC236}">
                <a16:creationId xmlns:a16="http://schemas.microsoft.com/office/drawing/2014/main" id="{7491B096-DF36-8454-B418-3C608D9E66BC}"/>
              </a:ext>
            </a:extLst>
          </p:cNvPr>
          <p:cNvSpPr>
            <a:spLocks noGrp="1"/>
          </p:cNvSpPr>
          <p:nvPr>
            <p:ph type="sldNum" sz="quarter" idx="12"/>
          </p:nvPr>
        </p:nvSpPr>
        <p:spPr>
          <a:xfrm>
            <a:off x="9948863" y="6507212"/>
            <a:ext cx="1692274" cy="153888"/>
          </a:xfrm>
        </p:spPr>
        <p:txBody>
          <a:bodyPr wrap="square" rtlCol="0" anchor="ctr">
            <a:normAutofit/>
          </a:bodyPr>
          <a:lstStyle/>
          <a:p>
            <a:pPr rtl="0">
              <a:spcAft>
                <a:spcPts val="600"/>
              </a:spcAft>
            </a:pPr>
            <a:fld id="{DBA1B0FB-D917-4C8C-928F-313BD683BF39}" type="slidenum">
              <a:rPr lang="en-GB" smtClean="0"/>
              <a:pPr rtl="0">
                <a:spcAft>
                  <a:spcPts val="600"/>
                </a:spcAft>
              </a:pPr>
              <a:t>4</a:t>
            </a:fld>
            <a:endParaRPr lang="en-GB"/>
          </a:p>
        </p:txBody>
      </p:sp>
      <p:sp>
        <p:nvSpPr>
          <p:cNvPr id="40" name="StaticPath">
            <a:extLst>
              <a:ext uri="{FF2B5EF4-FFF2-40B4-BE49-F238E27FC236}">
                <a16:creationId xmlns:a16="http://schemas.microsoft.com/office/drawing/2014/main" id="{20B80AA6-344D-6192-66E5-45E7635F3771}"/>
              </a:ext>
            </a:extLst>
          </p:cNvPr>
          <p:cNvSpPr/>
          <p:nvPr/>
        </p:nvSpPr>
        <p:spPr>
          <a:xfrm>
            <a:off x="4517231" y="-1131498"/>
            <a:ext cx="3157538" cy="3157538"/>
          </a:xfrm>
          <a:prstGeom prst="ellipse">
            <a:avLst/>
          </a:prstGeom>
          <a:solidFill>
            <a:schemeClr val="tx2">
              <a:lumMod val="90000"/>
              <a:alpha val="4000"/>
            </a:schemeClr>
          </a:solidFill>
          <a:ln/>
        </p:spPr>
        <p:txBody>
          <a:bodyPr/>
          <a:lstStyle/>
          <a:p>
            <a:endParaRPr lang="en-GB"/>
          </a:p>
        </p:txBody>
      </p:sp>
      <p:sp>
        <p:nvSpPr>
          <p:cNvPr id="41" name="Title">
            <a:extLst>
              <a:ext uri="{FF2B5EF4-FFF2-40B4-BE49-F238E27FC236}">
                <a16:creationId xmlns:a16="http://schemas.microsoft.com/office/drawing/2014/main" id="{4DAFA6EE-21DF-EF96-1713-5B60055D45E1}"/>
              </a:ext>
            </a:extLst>
          </p:cNvPr>
          <p:cNvSpPr/>
          <p:nvPr/>
        </p:nvSpPr>
        <p:spPr>
          <a:xfrm>
            <a:off x="4925565" y="543094"/>
            <a:ext cx="2302794" cy="277692"/>
          </a:xfrm>
          <a:prstGeom prst="rect">
            <a:avLst/>
          </a:prstGeom>
          <a:noFill/>
          <a:ln/>
        </p:spPr>
        <p:txBody>
          <a:bodyPr wrap="square" rtlCol="0" anchor="ctr"/>
          <a:lstStyle/>
          <a:p>
            <a:pPr marL="0" indent="0" algn="ctr">
              <a:buNone/>
            </a:pPr>
            <a:r>
              <a:rPr lang="en-US" sz="4800" dirty="0"/>
              <a:t>Dataset</a:t>
            </a:r>
          </a:p>
        </p:txBody>
      </p:sp>
      <p:sp>
        <p:nvSpPr>
          <p:cNvPr id="42" name="Bullet circle 1">
            <a:extLst>
              <a:ext uri="{FF2B5EF4-FFF2-40B4-BE49-F238E27FC236}">
                <a16:creationId xmlns:a16="http://schemas.microsoft.com/office/drawing/2014/main" id="{8C498A3E-9EEF-0520-410F-AFCA94BA0EAA}"/>
              </a:ext>
            </a:extLst>
          </p:cNvPr>
          <p:cNvSpPr/>
          <p:nvPr/>
        </p:nvSpPr>
        <p:spPr>
          <a:xfrm>
            <a:off x="318426" y="1577110"/>
            <a:ext cx="474345" cy="474345"/>
          </a:xfrm>
          <a:prstGeom prst="ellipse">
            <a:avLst/>
          </a:prstGeom>
          <a:solidFill>
            <a:srgbClr val="FF9800"/>
          </a:solidFill>
          <a:ln/>
        </p:spPr>
        <p:txBody>
          <a:bodyPr/>
          <a:lstStyle/>
          <a:p>
            <a:endParaRPr lang="en-GB" sz="1600"/>
          </a:p>
        </p:txBody>
      </p:sp>
      <p:sp>
        <p:nvSpPr>
          <p:cNvPr id="43" name="Bullet index 1">
            <a:extLst>
              <a:ext uri="{FF2B5EF4-FFF2-40B4-BE49-F238E27FC236}">
                <a16:creationId xmlns:a16="http://schemas.microsoft.com/office/drawing/2014/main" id="{2DFFAF3B-280B-DDAF-1F3D-6D6FC957E940}"/>
              </a:ext>
            </a:extLst>
          </p:cNvPr>
          <p:cNvSpPr/>
          <p:nvPr/>
        </p:nvSpPr>
        <p:spPr>
          <a:xfrm>
            <a:off x="313000" y="1693743"/>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01</a:t>
            </a:r>
            <a:endParaRPr lang="en-US" sz="1600" dirty="0"/>
          </a:p>
        </p:txBody>
      </p:sp>
      <p:sp>
        <p:nvSpPr>
          <p:cNvPr id="44" name="Bullet text 1">
            <a:extLst>
              <a:ext uri="{FF2B5EF4-FFF2-40B4-BE49-F238E27FC236}">
                <a16:creationId xmlns:a16="http://schemas.microsoft.com/office/drawing/2014/main" id="{68E21FA9-3C96-6431-8338-4BFB69CB4AA5}"/>
              </a:ext>
            </a:extLst>
          </p:cNvPr>
          <p:cNvSpPr/>
          <p:nvPr/>
        </p:nvSpPr>
        <p:spPr>
          <a:xfrm>
            <a:off x="1011109" y="1560990"/>
            <a:ext cx="3641728" cy="474345"/>
          </a:xfrm>
          <a:prstGeom prst="rect">
            <a:avLst/>
          </a:prstGeom>
          <a:noFill/>
          <a:ln/>
        </p:spPr>
        <p:txBody>
          <a:bodyPr wrap="square" rtlCol="0" anchor="ctr"/>
          <a:lstStyle/>
          <a:p>
            <a:pPr marL="0" indent="0" algn="l">
              <a:buNone/>
            </a:pPr>
            <a:r>
              <a:rPr lang="en-US" sz="2400" dirty="0"/>
              <a:t>OASIS dataset from Kaggle.</a:t>
            </a:r>
          </a:p>
        </p:txBody>
      </p:sp>
      <p:sp>
        <p:nvSpPr>
          <p:cNvPr id="45" name="Bullet circle 2">
            <a:extLst>
              <a:ext uri="{FF2B5EF4-FFF2-40B4-BE49-F238E27FC236}">
                <a16:creationId xmlns:a16="http://schemas.microsoft.com/office/drawing/2014/main" id="{AB77E351-F117-00E8-ED19-C665AEF844A6}"/>
              </a:ext>
            </a:extLst>
          </p:cNvPr>
          <p:cNvSpPr/>
          <p:nvPr/>
        </p:nvSpPr>
        <p:spPr>
          <a:xfrm>
            <a:off x="318426" y="3116117"/>
            <a:ext cx="474345" cy="474345"/>
          </a:xfrm>
          <a:prstGeom prst="ellipse">
            <a:avLst/>
          </a:prstGeom>
          <a:solidFill>
            <a:srgbClr val="FF9800"/>
          </a:solidFill>
          <a:ln/>
        </p:spPr>
        <p:txBody>
          <a:bodyPr/>
          <a:lstStyle/>
          <a:p>
            <a:endParaRPr lang="en-GB" sz="1600"/>
          </a:p>
        </p:txBody>
      </p:sp>
      <p:sp>
        <p:nvSpPr>
          <p:cNvPr id="46" name="Bullet index 2">
            <a:extLst>
              <a:ext uri="{FF2B5EF4-FFF2-40B4-BE49-F238E27FC236}">
                <a16:creationId xmlns:a16="http://schemas.microsoft.com/office/drawing/2014/main" id="{EC1C303F-AC1B-363C-DFEE-2BC3C0F381E0}"/>
              </a:ext>
            </a:extLst>
          </p:cNvPr>
          <p:cNvSpPr/>
          <p:nvPr/>
        </p:nvSpPr>
        <p:spPr>
          <a:xfrm>
            <a:off x="313000" y="3288815"/>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02</a:t>
            </a:r>
            <a:endParaRPr lang="en-US" sz="1600" dirty="0"/>
          </a:p>
        </p:txBody>
      </p:sp>
      <p:sp>
        <p:nvSpPr>
          <p:cNvPr id="47" name="Bullet text 2">
            <a:extLst>
              <a:ext uri="{FF2B5EF4-FFF2-40B4-BE49-F238E27FC236}">
                <a16:creationId xmlns:a16="http://schemas.microsoft.com/office/drawing/2014/main" id="{71196045-304D-71A6-A1A8-5AD2D44F2022}"/>
              </a:ext>
            </a:extLst>
          </p:cNvPr>
          <p:cNvSpPr/>
          <p:nvPr/>
        </p:nvSpPr>
        <p:spPr>
          <a:xfrm>
            <a:off x="1011109" y="3535008"/>
            <a:ext cx="3641728" cy="1332463"/>
          </a:xfrm>
          <a:prstGeom prst="rect">
            <a:avLst/>
          </a:prstGeom>
          <a:noFill/>
          <a:ln/>
        </p:spPr>
        <p:txBody>
          <a:bodyPr wrap="square" rtlCol="0" anchor="ctr"/>
          <a:lstStyle/>
          <a:p>
            <a:pPr marL="0" indent="0" algn="l">
              <a:buNone/>
            </a:pPr>
            <a:r>
              <a:rPr lang="en-US" sz="2400" dirty="0"/>
              <a:t>Data are distributed in 4 classes:</a:t>
            </a:r>
          </a:p>
          <a:p>
            <a:pPr marL="342900" indent="-342900" algn="l">
              <a:buFont typeface="+mj-lt"/>
              <a:buAutoNum type="arabicPeriod"/>
            </a:pPr>
            <a:r>
              <a:rPr lang="en-US" sz="2400" dirty="0" err="1"/>
              <a:t>MildDemented</a:t>
            </a:r>
            <a:endParaRPr lang="en-US" sz="2400" dirty="0"/>
          </a:p>
          <a:p>
            <a:pPr marL="342900" indent="-342900" algn="l">
              <a:buFont typeface="+mj-lt"/>
              <a:buAutoNum type="arabicPeriod"/>
            </a:pPr>
            <a:r>
              <a:rPr lang="en-US" sz="2400" dirty="0" err="1"/>
              <a:t>ModerateDemented</a:t>
            </a:r>
            <a:endParaRPr lang="en-US" sz="2400" dirty="0"/>
          </a:p>
          <a:p>
            <a:pPr marL="342900" indent="-342900" algn="l">
              <a:buFont typeface="+mj-lt"/>
              <a:buAutoNum type="arabicPeriod"/>
            </a:pPr>
            <a:r>
              <a:rPr lang="en-US" sz="2400" dirty="0" err="1"/>
              <a:t>NonDemented</a:t>
            </a:r>
            <a:endParaRPr lang="en-US" sz="2400" dirty="0"/>
          </a:p>
          <a:p>
            <a:pPr marL="342900" indent="-342900" algn="l">
              <a:buFont typeface="+mj-lt"/>
              <a:buAutoNum type="arabicPeriod"/>
            </a:pPr>
            <a:r>
              <a:rPr lang="en-US" sz="2400" dirty="0" err="1"/>
              <a:t>VeryMildDemented</a:t>
            </a:r>
            <a:endParaRPr lang="en-US" sz="2400" dirty="0"/>
          </a:p>
        </p:txBody>
      </p:sp>
      <p:pic>
        <p:nvPicPr>
          <p:cNvPr id="59" name="Picture 58" descr="A collage of images of a brain&#10;&#10;Description automatically generated">
            <a:extLst>
              <a:ext uri="{FF2B5EF4-FFF2-40B4-BE49-F238E27FC236}">
                <a16:creationId xmlns:a16="http://schemas.microsoft.com/office/drawing/2014/main" id="{B3CA2E93-7C91-B9C6-20A6-0DB83BFAD2BC}"/>
              </a:ext>
            </a:extLst>
          </p:cNvPr>
          <p:cNvPicPr>
            <a:picLocks noChangeAspect="1"/>
          </p:cNvPicPr>
          <p:nvPr/>
        </p:nvPicPr>
        <p:blipFill>
          <a:blip r:embed="rId3"/>
          <a:stretch>
            <a:fillRect/>
          </a:stretch>
        </p:blipFill>
        <p:spPr>
          <a:xfrm>
            <a:off x="4871175" y="1479874"/>
            <a:ext cx="7231223" cy="4820814"/>
          </a:xfrm>
          <a:prstGeom prst="rect">
            <a:avLst/>
          </a:prstGeom>
        </p:spPr>
      </p:pic>
    </p:spTree>
    <p:extLst>
      <p:ext uri="{BB962C8B-B14F-4D97-AF65-F5344CB8AC3E}">
        <p14:creationId xmlns:p14="http://schemas.microsoft.com/office/powerpoint/2010/main" val="3066631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207413" y="-83494"/>
            <a:ext cx="7594804" cy="1084272"/>
          </a:xfrm>
        </p:spPr>
        <p:txBody>
          <a:bodyPr vert="horz" wrap="square" lIns="0" tIns="0" rIns="0" bIns="0" rtlCol="0" anchor="b" anchorCtr="0">
            <a:normAutofit/>
          </a:bodyPr>
          <a:lstStyle/>
          <a:p>
            <a:pPr rtl="0">
              <a:lnSpc>
                <a:spcPct val="100000"/>
              </a:lnSpc>
            </a:pPr>
            <a:r>
              <a:rPr lang="en-GB" sz="4800" kern="1200" dirty="0">
                <a:solidFill>
                  <a:schemeClr val="tx1"/>
                </a:solidFill>
                <a:latin typeface="+mj-lt"/>
                <a:ea typeface="+mj-ea"/>
                <a:cs typeface="+mj-cs"/>
              </a:rPr>
              <a:t>Dataset Cont.</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rtlCol="0"/>
          <a:lstStyle/>
          <a:p>
            <a:pPr rtl="0"/>
            <a:r>
              <a:rPr lang="en-GB"/>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rtlCol="0"/>
          <a:lstStyle/>
          <a:p>
            <a:pPr rtl="0"/>
            <a:r>
              <a:rPr lang="en-GB"/>
              <a:t>Sample Footer Text</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rtlCol="0"/>
          <a:lstStyle/>
          <a:p>
            <a:pPr rtl="0"/>
            <a:fld id="{DBA1B0FB-D917-4C8C-928F-313BD683BF39}" type="slidenum">
              <a:rPr lang="en-GB" smtClean="0"/>
              <a:t>5</a:t>
            </a:fld>
            <a:endParaRPr lang="en-GB"/>
          </a:p>
        </p:txBody>
      </p:sp>
      <p:pic>
        <p:nvPicPr>
          <p:cNvPr id="9" name="Picture 8" descr="A graph with a red rectangle&#10;&#10;Description automatically generated">
            <a:extLst>
              <a:ext uri="{FF2B5EF4-FFF2-40B4-BE49-F238E27FC236}">
                <a16:creationId xmlns:a16="http://schemas.microsoft.com/office/drawing/2014/main" id="{374BBF4A-7541-6ECC-E159-E601573A877D}"/>
              </a:ext>
            </a:extLst>
          </p:cNvPr>
          <p:cNvPicPr>
            <a:picLocks noChangeAspect="1"/>
          </p:cNvPicPr>
          <p:nvPr/>
        </p:nvPicPr>
        <p:blipFill>
          <a:blip r:embed="rId4"/>
          <a:stretch>
            <a:fillRect/>
          </a:stretch>
        </p:blipFill>
        <p:spPr>
          <a:xfrm>
            <a:off x="5414134" y="458642"/>
            <a:ext cx="6621342" cy="4495937"/>
          </a:xfrm>
          <a:prstGeom prst="rect">
            <a:avLst/>
          </a:prstGeom>
        </p:spPr>
      </p:pic>
      <p:sp>
        <p:nvSpPr>
          <p:cNvPr id="12" name="Bullet circle 1">
            <a:extLst>
              <a:ext uri="{FF2B5EF4-FFF2-40B4-BE49-F238E27FC236}">
                <a16:creationId xmlns:a16="http://schemas.microsoft.com/office/drawing/2014/main" id="{91BEF1C7-F58B-0B92-FDB1-826CE777EE14}"/>
              </a:ext>
            </a:extLst>
          </p:cNvPr>
          <p:cNvSpPr/>
          <p:nvPr/>
        </p:nvSpPr>
        <p:spPr>
          <a:xfrm>
            <a:off x="172092" y="2014416"/>
            <a:ext cx="474345" cy="474345"/>
          </a:xfrm>
          <a:prstGeom prst="ellipse">
            <a:avLst/>
          </a:prstGeom>
          <a:solidFill>
            <a:srgbClr val="FF9800"/>
          </a:solidFill>
          <a:ln/>
        </p:spPr>
        <p:txBody>
          <a:bodyPr/>
          <a:lstStyle/>
          <a:p>
            <a:endParaRPr lang="en-GB" sz="1600"/>
          </a:p>
        </p:txBody>
      </p:sp>
      <p:sp>
        <p:nvSpPr>
          <p:cNvPr id="13" name="Bullet index 1">
            <a:extLst>
              <a:ext uri="{FF2B5EF4-FFF2-40B4-BE49-F238E27FC236}">
                <a16:creationId xmlns:a16="http://schemas.microsoft.com/office/drawing/2014/main" id="{0BE9A6A2-B7C3-E002-561B-8519CA34900A}"/>
              </a:ext>
            </a:extLst>
          </p:cNvPr>
          <p:cNvSpPr/>
          <p:nvPr/>
        </p:nvSpPr>
        <p:spPr>
          <a:xfrm>
            <a:off x="153934" y="2136505"/>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01</a:t>
            </a:r>
            <a:endParaRPr lang="en-US" sz="1600" dirty="0"/>
          </a:p>
        </p:txBody>
      </p:sp>
      <p:sp>
        <p:nvSpPr>
          <p:cNvPr id="14" name="Bullet text 1">
            <a:extLst>
              <a:ext uri="{FF2B5EF4-FFF2-40B4-BE49-F238E27FC236}">
                <a16:creationId xmlns:a16="http://schemas.microsoft.com/office/drawing/2014/main" id="{22470473-7DF0-CF09-20E7-2885CFFCE081}"/>
              </a:ext>
            </a:extLst>
          </p:cNvPr>
          <p:cNvSpPr/>
          <p:nvPr/>
        </p:nvSpPr>
        <p:spPr>
          <a:xfrm>
            <a:off x="878214" y="2025210"/>
            <a:ext cx="3977974" cy="474345"/>
          </a:xfrm>
          <a:prstGeom prst="rect">
            <a:avLst/>
          </a:prstGeom>
          <a:noFill/>
          <a:ln/>
        </p:spPr>
        <p:txBody>
          <a:bodyPr wrap="square" rtlCol="0" anchor="ctr"/>
          <a:lstStyle/>
          <a:p>
            <a:pPr marL="342900" indent="-342900">
              <a:buFont typeface="Arial" panose="020B0604020202020204" pitchFamily="34" charset="0"/>
              <a:buChar char="•"/>
            </a:pPr>
            <a:r>
              <a:rPr lang="en-GB" sz="2400" dirty="0" err="1"/>
              <a:t>MildDemented</a:t>
            </a:r>
            <a:r>
              <a:rPr lang="en-GB" sz="2400" dirty="0"/>
              <a:t>: 5184</a:t>
            </a:r>
          </a:p>
          <a:p>
            <a:pPr marL="342900" indent="-342900">
              <a:buFont typeface="Arial" panose="020B0604020202020204" pitchFamily="34" charset="0"/>
              <a:buChar char="•"/>
            </a:pPr>
            <a:r>
              <a:rPr lang="en-GB" sz="2400" dirty="0" err="1"/>
              <a:t>ModerateDemented</a:t>
            </a:r>
            <a:r>
              <a:rPr lang="en-GB" sz="2400" dirty="0"/>
              <a:t>: 376</a:t>
            </a:r>
          </a:p>
          <a:p>
            <a:pPr marL="342900" indent="-342900" algn="l">
              <a:buFont typeface="Arial" panose="020B0604020202020204" pitchFamily="34" charset="0"/>
              <a:buChar char="•"/>
            </a:pPr>
            <a:r>
              <a:rPr lang="en-GB" sz="2400" dirty="0" err="1"/>
              <a:t>NonDemented</a:t>
            </a:r>
            <a:r>
              <a:rPr lang="en-GB" sz="2400" dirty="0"/>
              <a:t>: 63560</a:t>
            </a:r>
          </a:p>
          <a:p>
            <a:pPr marL="342900" indent="-342900" algn="l">
              <a:buFont typeface="Arial" panose="020B0604020202020204" pitchFamily="34" charset="0"/>
              <a:buChar char="•"/>
            </a:pPr>
            <a:r>
              <a:rPr lang="en-GB" sz="2400" dirty="0" err="1"/>
              <a:t>VeryMildDemented</a:t>
            </a:r>
            <a:r>
              <a:rPr lang="en-GB" sz="2400" dirty="0"/>
              <a:t>: 13800</a:t>
            </a:r>
            <a:endParaRPr lang="en-US" sz="2400" dirty="0"/>
          </a:p>
        </p:txBody>
      </p:sp>
      <p:sp>
        <p:nvSpPr>
          <p:cNvPr id="25" name="Bullet circle 1">
            <a:extLst>
              <a:ext uri="{FF2B5EF4-FFF2-40B4-BE49-F238E27FC236}">
                <a16:creationId xmlns:a16="http://schemas.microsoft.com/office/drawing/2014/main" id="{A813F9C7-4683-CBA8-8D3B-808930FE72FB}"/>
              </a:ext>
            </a:extLst>
          </p:cNvPr>
          <p:cNvSpPr/>
          <p:nvPr/>
        </p:nvSpPr>
        <p:spPr>
          <a:xfrm>
            <a:off x="172092" y="3479303"/>
            <a:ext cx="474345" cy="474345"/>
          </a:xfrm>
          <a:prstGeom prst="ellipse">
            <a:avLst/>
          </a:prstGeom>
          <a:solidFill>
            <a:srgbClr val="FF9800"/>
          </a:solidFill>
          <a:ln/>
        </p:spPr>
        <p:txBody>
          <a:bodyPr/>
          <a:lstStyle/>
          <a:p>
            <a:endParaRPr lang="en-GB" sz="1600" dirty="0"/>
          </a:p>
        </p:txBody>
      </p:sp>
      <p:sp>
        <p:nvSpPr>
          <p:cNvPr id="26" name="Bullet index 1">
            <a:extLst>
              <a:ext uri="{FF2B5EF4-FFF2-40B4-BE49-F238E27FC236}">
                <a16:creationId xmlns:a16="http://schemas.microsoft.com/office/drawing/2014/main" id="{D59DE521-788B-E420-F328-2170346CB549}"/>
              </a:ext>
            </a:extLst>
          </p:cNvPr>
          <p:cNvSpPr/>
          <p:nvPr/>
        </p:nvSpPr>
        <p:spPr>
          <a:xfrm>
            <a:off x="153934" y="3601392"/>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02</a:t>
            </a:r>
            <a:endParaRPr lang="en-US" sz="1600" dirty="0"/>
          </a:p>
        </p:txBody>
      </p:sp>
      <p:sp>
        <p:nvSpPr>
          <p:cNvPr id="27" name="Bullet text 1">
            <a:extLst>
              <a:ext uri="{FF2B5EF4-FFF2-40B4-BE49-F238E27FC236}">
                <a16:creationId xmlns:a16="http://schemas.microsoft.com/office/drawing/2014/main" id="{9716B383-6238-5111-D3A8-1F66819A72AB}"/>
              </a:ext>
            </a:extLst>
          </p:cNvPr>
          <p:cNvSpPr/>
          <p:nvPr/>
        </p:nvSpPr>
        <p:spPr>
          <a:xfrm>
            <a:off x="878214" y="3490097"/>
            <a:ext cx="3977974" cy="474345"/>
          </a:xfrm>
          <a:prstGeom prst="rect">
            <a:avLst/>
          </a:prstGeom>
          <a:noFill/>
          <a:ln/>
        </p:spPr>
        <p:txBody>
          <a:bodyPr wrap="square" rtlCol="0" anchor="ctr"/>
          <a:lstStyle/>
          <a:p>
            <a:pPr marL="342900" indent="-342900">
              <a:buFont typeface="Arial" panose="020B0604020202020204" pitchFamily="34" charset="0"/>
              <a:buChar char="•"/>
            </a:pPr>
            <a:r>
              <a:rPr lang="en-US" sz="2400" dirty="0"/>
              <a:t>IMBALANCE DATASET</a:t>
            </a:r>
          </a:p>
        </p:txBody>
      </p:sp>
      <p:sp>
        <p:nvSpPr>
          <p:cNvPr id="28" name="Bullet circle 1">
            <a:extLst>
              <a:ext uri="{FF2B5EF4-FFF2-40B4-BE49-F238E27FC236}">
                <a16:creationId xmlns:a16="http://schemas.microsoft.com/office/drawing/2014/main" id="{478689E3-1A6C-ACEB-7D83-CCA6AEB3B04A}"/>
              </a:ext>
            </a:extLst>
          </p:cNvPr>
          <p:cNvSpPr/>
          <p:nvPr/>
        </p:nvSpPr>
        <p:spPr>
          <a:xfrm>
            <a:off x="172092" y="4385420"/>
            <a:ext cx="474345" cy="474345"/>
          </a:xfrm>
          <a:prstGeom prst="ellipse">
            <a:avLst/>
          </a:prstGeom>
          <a:solidFill>
            <a:srgbClr val="FF9800"/>
          </a:solidFill>
          <a:ln/>
        </p:spPr>
        <p:txBody>
          <a:bodyPr/>
          <a:lstStyle/>
          <a:p>
            <a:endParaRPr lang="en-GB" sz="1600" dirty="0"/>
          </a:p>
        </p:txBody>
      </p:sp>
      <p:sp>
        <p:nvSpPr>
          <p:cNvPr id="29" name="Bullet index 1">
            <a:extLst>
              <a:ext uri="{FF2B5EF4-FFF2-40B4-BE49-F238E27FC236}">
                <a16:creationId xmlns:a16="http://schemas.microsoft.com/office/drawing/2014/main" id="{3AE7D3C3-11D6-08CA-56A2-1DB00C6E09F6}"/>
              </a:ext>
            </a:extLst>
          </p:cNvPr>
          <p:cNvSpPr/>
          <p:nvPr/>
        </p:nvSpPr>
        <p:spPr>
          <a:xfrm>
            <a:off x="153934" y="4507509"/>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03</a:t>
            </a:r>
            <a:endParaRPr lang="en-US" sz="1600" dirty="0"/>
          </a:p>
        </p:txBody>
      </p:sp>
      <p:sp>
        <p:nvSpPr>
          <p:cNvPr id="30" name="Bullet text 1">
            <a:extLst>
              <a:ext uri="{FF2B5EF4-FFF2-40B4-BE49-F238E27FC236}">
                <a16:creationId xmlns:a16="http://schemas.microsoft.com/office/drawing/2014/main" id="{8AF8F766-D026-0980-3B5C-C2654CFF8249}"/>
              </a:ext>
            </a:extLst>
          </p:cNvPr>
          <p:cNvSpPr/>
          <p:nvPr/>
        </p:nvSpPr>
        <p:spPr>
          <a:xfrm>
            <a:off x="836016" y="4379707"/>
            <a:ext cx="4343210" cy="474345"/>
          </a:xfrm>
          <a:prstGeom prst="rect">
            <a:avLst/>
          </a:prstGeom>
          <a:noFill/>
          <a:ln/>
        </p:spPr>
        <p:txBody>
          <a:bodyPr wrap="square" rtlCol="0" anchor="ctr"/>
          <a:lstStyle/>
          <a:p>
            <a:pPr marL="342900" indent="-342900">
              <a:buFont typeface="Arial" panose="020B0604020202020204" pitchFamily="34" charset="0"/>
              <a:buChar char="•"/>
            </a:pPr>
            <a:r>
              <a:rPr lang="en-US" sz="2400" dirty="0"/>
              <a:t>Need Sampling,  Augmentation</a:t>
            </a:r>
          </a:p>
        </p:txBody>
      </p:sp>
      <p:sp>
        <p:nvSpPr>
          <p:cNvPr id="31" name="Bullet circle 1">
            <a:extLst>
              <a:ext uri="{FF2B5EF4-FFF2-40B4-BE49-F238E27FC236}">
                <a16:creationId xmlns:a16="http://schemas.microsoft.com/office/drawing/2014/main" id="{5292121D-BEA7-F6A8-83BA-4AFC6B5F9DE9}"/>
              </a:ext>
            </a:extLst>
          </p:cNvPr>
          <p:cNvSpPr/>
          <p:nvPr/>
        </p:nvSpPr>
        <p:spPr>
          <a:xfrm>
            <a:off x="172092" y="5441742"/>
            <a:ext cx="474345" cy="474345"/>
          </a:xfrm>
          <a:prstGeom prst="ellipse">
            <a:avLst/>
          </a:prstGeom>
          <a:solidFill>
            <a:srgbClr val="FF9800"/>
          </a:solidFill>
          <a:ln/>
        </p:spPr>
        <p:txBody>
          <a:bodyPr/>
          <a:lstStyle/>
          <a:p>
            <a:endParaRPr lang="en-GB" sz="1600" dirty="0"/>
          </a:p>
        </p:txBody>
      </p:sp>
      <p:sp>
        <p:nvSpPr>
          <p:cNvPr id="32" name="Bullet index 1">
            <a:extLst>
              <a:ext uri="{FF2B5EF4-FFF2-40B4-BE49-F238E27FC236}">
                <a16:creationId xmlns:a16="http://schemas.microsoft.com/office/drawing/2014/main" id="{36FF5A99-D8B7-C299-9757-2973E578BCFB}"/>
              </a:ext>
            </a:extLst>
          </p:cNvPr>
          <p:cNvSpPr/>
          <p:nvPr/>
        </p:nvSpPr>
        <p:spPr>
          <a:xfrm>
            <a:off x="153934" y="5563831"/>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03</a:t>
            </a:r>
            <a:endParaRPr lang="en-US" sz="1600" dirty="0"/>
          </a:p>
        </p:txBody>
      </p:sp>
      <p:sp>
        <p:nvSpPr>
          <p:cNvPr id="33" name="Bullet text 1">
            <a:extLst>
              <a:ext uri="{FF2B5EF4-FFF2-40B4-BE49-F238E27FC236}">
                <a16:creationId xmlns:a16="http://schemas.microsoft.com/office/drawing/2014/main" id="{D5379557-E326-66F2-C26E-A65540D9F374}"/>
              </a:ext>
            </a:extLst>
          </p:cNvPr>
          <p:cNvSpPr/>
          <p:nvPr/>
        </p:nvSpPr>
        <p:spPr>
          <a:xfrm>
            <a:off x="836016" y="5436029"/>
            <a:ext cx="6875424" cy="474345"/>
          </a:xfrm>
          <a:prstGeom prst="rect">
            <a:avLst/>
          </a:prstGeom>
          <a:noFill/>
          <a:ln/>
        </p:spPr>
        <p:txBody>
          <a:bodyPr wrap="square" rtlCol="0" anchor="ctr"/>
          <a:lstStyle/>
          <a:p>
            <a:pPr marL="342900" indent="-342900">
              <a:buFont typeface="Arial" panose="020B0604020202020204" pitchFamily="34" charset="0"/>
              <a:buChar char="•"/>
            </a:pPr>
            <a:r>
              <a:rPr lang="en-GB" sz="2400" dirty="0"/>
              <a:t>Used </a:t>
            </a:r>
            <a:r>
              <a:rPr lang="en-GB" sz="2400" dirty="0" err="1"/>
              <a:t>WeightedSampler</a:t>
            </a:r>
            <a:r>
              <a:rPr lang="en-GB" sz="2400" dirty="0"/>
              <a:t> to address class imbalance</a:t>
            </a:r>
            <a:endParaRPr lang="en-US" sz="2400" dirty="0"/>
          </a:p>
        </p:txBody>
      </p:sp>
    </p:spTree>
    <p:extLst>
      <p:ext uri="{BB962C8B-B14F-4D97-AF65-F5344CB8AC3E}">
        <p14:creationId xmlns:p14="http://schemas.microsoft.com/office/powerpoint/2010/main" val="560021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7CCE7435-6961-1C95-5BBA-4564003A5400}"/>
              </a:ext>
            </a:extLst>
          </p:cNvPr>
          <p:cNvSpPr>
            <a:spLocks noGrp="1"/>
          </p:cNvSpPr>
          <p:nvPr>
            <p:ph type="title"/>
          </p:nvPr>
        </p:nvSpPr>
        <p:spPr>
          <a:xfrm>
            <a:off x="180920" y="-287260"/>
            <a:ext cx="4482520" cy="1149985"/>
          </a:xfrm>
        </p:spPr>
        <p:txBody>
          <a:bodyPr/>
          <a:lstStyle/>
          <a:p>
            <a:r>
              <a:rPr lang="en-US" dirty="0"/>
              <a:t>Workflow Diagram</a:t>
            </a:r>
          </a:p>
        </p:txBody>
      </p:sp>
      <p:sp>
        <p:nvSpPr>
          <p:cNvPr id="5" name="Slide Number Placeholder 4">
            <a:extLst>
              <a:ext uri="{FF2B5EF4-FFF2-40B4-BE49-F238E27FC236}">
                <a16:creationId xmlns:a16="http://schemas.microsoft.com/office/drawing/2014/main" id="{A8ADB313-487A-C91A-A0D1-11C4ADFF3756}"/>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en-GB" smtClean="0"/>
              <a:pPr rtl="0">
                <a:spcAft>
                  <a:spcPts val="600"/>
                </a:spcAft>
              </a:pPr>
              <a:t>6</a:t>
            </a:fld>
            <a:endParaRPr lang="en-GB"/>
          </a:p>
        </p:txBody>
      </p:sp>
      <p:pic>
        <p:nvPicPr>
          <p:cNvPr id="16" name="Content Placeholder 15" descr="A diagram of a software model&#10;&#10;Description automatically generated with medium confidence">
            <a:extLst>
              <a:ext uri="{FF2B5EF4-FFF2-40B4-BE49-F238E27FC236}">
                <a16:creationId xmlns:a16="http://schemas.microsoft.com/office/drawing/2014/main" id="{C43C2CA8-DAD8-916E-663F-DA888F689322}"/>
              </a:ext>
            </a:extLst>
          </p:cNvPr>
          <p:cNvPicPr>
            <a:picLocks noGrp="1" noChangeAspect="1"/>
          </p:cNvPicPr>
          <p:nvPr>
            <p:ph sz="quarter" idx="15"/>
          </p:nvPr>
        </p:nvPicPr>
        <p:blipFill>
          <a:blip r:embed="rId2"/>
          <a:stretch>
            <a:fillRect/>
          </a:stretch>
        </p:blipFill>
        <p:spPr>
          <a:xfrm>
            <a:off x="4947952" y="0"/>
            <a:ext cx="7244048" cy="6858000"/>
          </a:xfrm>
        </p:spPr>
      </p:pic>
      <p:sp>
        <p:nvSpPr>
          <p:cNvPr id="17" name="Bullet circle 1">
            <a:extLst>
              <a:ext uri="{FF2B5EF4-FFF2-40B4-BE49-F238E27FC236}">
                <a16:creationId xmlns:a16="http://schemas.microsoft.com/office/drawing/2014/main" id="{7150BC78-8E97-E575-6D3B-3D1F5224001A}"/>
              </a:ext>
            </a:extLst>
          </p:cNvPr>
          <p:cNvSpPr/>
          <p:nvPr/>
        </p:nvSpPr>
        <p:spPr>
          <a:xfrm>
            <a:off x="186346" y="1223979"/>
            <a:ext cx="474345" cy="474345"/>
          </a:xfrm>
          <a:prstGeom prst="ellipse">
            <a:avLst/>
          </a:prstGeom>
          <a:solidFill>
            <a:srgbClr val="FF9800"/>
          </a:solidFill>
          <a:ln/>
        </p:spPr>
        <p:txBody>
          <a:bodyPr/>
          <a:lstStyle/>
          <a:p>
            <a:endParaRPr lang="en-GB" sz="1600"/>
          </a:p>
        </p:txBody>
      </p:sp>
      <p:sp>
        <p:nvSpPr>
          <p:cNvPr id="18" name="Bullet index 1">
            <a:extLst>
              <a:ext uri="{FF2B5EF4-FFF2-40B4-BE49-F238E27FC236}">
                <a16:creationId xmlns:a16="http://schemas.microsoft.com/office/drawing/2014/main" id="{15268D56-DBDC-62F1-BF0D-281DBAB2CC45}"/>
              </a:ext>
            </a:extLst>
          </p:cNvPr>
          <p:cNvSpPr/>
          <p:nvPr/>
        </p:nvSpPr>
        <p:spPr>
          <a:xfrm>
            <a:off x="180920" y="1340612"/>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01</a:t>
            </a:r>
            <a:endParaRPr lang="en-US" sz="1600" dirty="0"/>
          </a:p>
        </p:txBody>
      </p:sp>
      <p:sp>
        <p:nvSpPr>
          <p:cNvPr id="19" name="Bullet text 1">
            <a:extLst>
              <a:ext uri="{FF2B5EF4-FFF2-40B4-BE49-F238E27FC236}">
                <a16:creationId xmlns:a16="http://schemas.microsoft.com/office/drawing/2014/main" id="{60376EF5-B2C8-76E0-1EA6-85620CA9FD67}"/>
              </a:ext>
            </a:extLst>
          </p:cNvPr>
          <p:cNvSpPr/>
          <p:nvPr/>
        </p:nvSpPr>
        <p:spPr>
          <a:xfrm>
            <a:off x="879029" y="1255131"/>
            <a:ext cx="3641728" cy="474345"/>
          </a:xfrm>
          <a:prstGeom prst="rect">
            <a:avLst/>
          </a:prstGeom>
          <a:noFill/>
          <a:ln/>
        </p:spPr>
        <p:txBody>
          <a:bodyPr wrap="square" rtlCol="0" anchor="ctr"/>
          <a:lstStyle/>
          <a:p>
            <a:pPr marL="0" indent="0" algn="l">
              <a:buNone/>
            </a:pPr>
            <a:r>
              <a:rPr lang="en-GB" dirty="0"/>
              <a:t>Files without the .</a:t>
            </a:r>
            <a:r>
              <a:rPr lang="en-GB" dirty="0" err="1"/>
              <a:t>png</a:t>
            </a:r>
            <a:r>
              <a:rPr lang="en-GB" dirty="0"/>
              <a:t> extension are skipped.</a:t>
            </a:r>
            <a:endParaRPr lang="en-US" dirty="0"/>
          </a:p>
        </p:txBody>
      </p:sp>
      <p:sp>
        <p:nvSpPr>
          <p:cNvPr id="20" name="Bullet circle 2">
            <a:extLst>
              <a:ext uri="{FF2B5EF4-FFF2-40B4-BE49-F238E27FC236}">
                <a16:creationId xmlns:a16="http://schemas.microsoft.com/office/drawing/2014/main" id="{E76371F3-7648-0C6E-AEAF-D235E6EC5E9F}"/>
              </a:ext>
            </a:extLst>
          </p:cNvPr>
          <p:cNvSpPr/>
          <p:nvPr/>
        </p:nvSpPr>
        <p:spPr>
          <a:xfrm>
            <a:off x="194020" y="5266442"/>
            <a:ext cx="474345" cy="474345"/>
          </a:xfrm>
          <a:prstGeom prst="ellipse">
            <a:avLst/>
          </a:prstGeom>
          <a:solidFill>
            <a:srgbClr val="FF9800"/>
          </a:solidFill>
          <a:ln/>
        </p:spPr>
        <p:txBody>
          <a:bodyPr/>
          <a:lstStyle/>
          <a:p>
            <a:endParaRPr lang="en-GB" sz="1600"/>
          </a:p>
        </p:txBody>
      </p:sp>
      <p:sp>
        <p:nvSpPr>
          <p:cNvPr id="21" name="Bullet index 2">
            <a:extLst>
              <a:ext uri="{FF2B5EF4-FFF2-40B4-BE49-F238E27FC236}">
                <a16:creationId xmlns:a16="http://schemas.microsoft.com/office/drawing/2014/main" id="{799F7501-81D3-1189-BD39-C4D34D254D1A}"/>
              </a:ext>
            </a:extLst>
          </p:cNvPr>
          <p:cNvSpPr/>
          <p:nvPr/>
        </p:nvSpPr>
        <p:spPr>
          <a:xfrm>
            <a:off x="207983" y="5383076"/>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05</a:t>
            </a:r>
            <a:endParaRPr lang="en-US" sz="1600" dirty="0"/>
          </a:p>
        </p:txBody>
      </p:sp>
      <p:sp>
        <p:nvSpPr>
          <p:cNvPr id="22" name="Bullet text 2">
            <a:extLst>
              <a:ext uri="{FF2B5EF4-FFF2-40B4-BE49-F238E27FC236}">
                <a16:creationId xmlns:a16="http://schemas.microsoft.com/office/drawing/2014/main" id="{7D5E16CC-31A9-16E3-BD30-FF89771EEC92}"/>
              </a:ext>
            </a:extLst>
          </p:cNvPr>
          <p:cNvSpPr/>
          <p:nvPr/>
        </p:nvSpPr>
        <p:spPr>
          <a:xfrm>
            <a:off x="950818" y="5668727"/>
            <a:ext cx="3641728" cy="528506"/>
          </a:xfrm>
          <a:prstGeom prst="rect">
            <a:avLst/>
          </a:prstGeom>
          <a:noFill/>
          <a:ln/>
        </p:spPr>
        <p:txBody>
          <a:bodyPr wrap="square" rtlCol="0" anchor="ctr"/>
          <a:lstStyle/>
          <a:p>
            <a:pPr marL="0" indent="0" algn="l">
              <a:buNone/>
            </a:pPr>
            <a:r>
              <a:rPr lang="en-US" dirty="0"/>
              <a:t>DATASET</a:t>
            </a:r>
          </a:p>
          <a:p>
            <a:pPr marL="342900" indent="-342900" algn="l">
              <a:buFont typeface="Arial" panose="020B0604020202020204" pitchFamily="34" charset="0"/>
              <a:buChar char="•"/>
            </a:pPr>
            <a:r>
              <a:rPr lang="en-US" dirty="0"/>
              <a:t>80% for Training</a:t>
            </a:r>
          </a:p>
          <a:p>
            <a:pPr marL="800100" lvl="1" indent="-342900">
              <a:buFont typeface="Arial" panose="020B0604020202020204" pitchFamily="34" charset="0"/>
              <a:buChar char="•"/>
            </a:pPr>
            <a:r>
              <a:rPr lang="en-US" dirty="0"/>
              <a:t>90% Train Data</a:t>
            </a:r>
          </a:p>
          <a:p>
            <a:pPr marL="800100" lvl="1" indent="-342900">
              <a:buFont typeface="Arial" panose="020B0604020202020204" pitchFamily="34" charset="0"/>
              <a:buChar char="•"/>
            </a:pPr>
            <a:r>
              <a:rPr lang="en-US" dirty="0"/>
              <a:t>10% Validation Data</a:t>
            </a:r>
          </a:p>
          <a:p>
            <a:pPr marL="342900" indent="-342900" algn="l">
              <a:buFont typeface="Arial" panose="020B0604020202020204" pitchFamily="34" charset="0"/>
              <a:buChar char="•"/>
            </a:pPr>
            <a:r>
              <a:rPr lang="en-US" dirty="0"/>
              <a:t>20% for Testing</a:t>
            </a:r>
          </a:p>
        </p:txBody>
      </p:sp>
      <p:sp>
        <p:nvSpPr>
          <p:cNvPr id="23" name="Bullet circle 1">
            <a:extLst>
              <a:ext uri="{FF2B5EF4-FFF2-40B4-BE49-F238E27FC236}">
                <a16:creationId xmlns:a16="http://schemas.microsoft.com/office/drawing/2014/main" id="{601C53C8-B64A-1F9C-6273-4E541C8613EE}"/>
              </a:ext>
            </a:extLst>
          </p:cNvPr>
          <p:cNvSpPr/>
          <p:nvPr/>
        </p:nvSpPr>
        <p:spPr>
          <a:xfrm>
            <a:off x="200309" y="2021993"/>
            <a:ext cx="474345" cy="474345"/>
          </a:xfrm>
          <a:prstGeom prst="ellipse">
            <a:avLst/>
          </a:prstGeom>
          <a:solidFill>
            <a:srgbClr val="FF9800"/>
          </a:solidFill>
          <a:ln/>
        </p:spPr>
        <p:txBody>
          <a:bodyPr/>
          <a:lstStyle/>
          <a:p>
            <a:endParaRPr lang="en-GB" sz="1600"/>
          </a:p>
        </p:txBody>
      </p:sp>
      <p:sp>
        <p:nvSpPr>
          <p:cNvPr id="24" name="Bullet index 1">
            <a:extLst>
              <a:ext uri="{FF2B5EF4-FFF2-40B4-BE49-F238E27FC236}">
                <a16:creationId xmlns:a16="http://schemas.microsoft.com/office/drawing/2014/main" id="{2761358A-89E0-A0CA-D04D-632C4D6527CE}"/>
              </a:ext>
            </a:extLst>
          </p:cNvPr>
          <p:cNvSpPr/>
          <p:nvPr/>
        </p:nvSpPr>
        <p:spPr>
          <a:xfrm>
            <a:off x="194883" y="2138626"/>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02</a:t>
            </a:r>
            <a:endParaRPr lang="en-US" sz="1600" dirty="0"/>
          </a:p>
        </p:txBody>
      </p:sp>
      <p:sp>
        <p:nvSpPr>
          <p:cNvPr id="25" name="Bullet text 1">
            <a:extLst>
              <a:ext uri="{FF2B5EF4-FFF2-40B4-BE49-F238E27FC236}">
                <a16:creationId xmlns:a16="http://schemas.microsoft.com/office/drawing/2014/main" id="{B09CB680-9B9D-7C8B-BA30-5A0DAF36C8F1}"/>
              </a:ext>
            </a:extLst>
          </p:cNvPr>
          <p:cNvSpPr/>
          <p:nvPr/>
        </p:nvSpPr>
        <p:spPr>
          <a:xfrm>
            <a:off x="892991" y="2019825"/>
            <a:ext cx="3855531" cy="474345"/>
          </a:xfrm>
          <a:prstGeom prst="rect">
            <a:avLst/>
          </a:prstGeom>
          <a:noFill/>
          <a:ln/>
        </p:spPr>
        <p:txBody>
          <a:bodyPr wrap="square" rtlCol="0" anchor="ctr"/>
          <a:lstStyle/>
          <a:p>
            <a:pPr marL="0" indent="0" algn="l">
              <a:buNone/>
            </a:pPr>
            <a:r>
              <a:rPr lang="en-GB" dirty="0"/>
              <a:t>Images are resized to 224x224 pixels.</a:t>
            </a:r>
            <a:endParaRPr lang="en-US" dirty="0"/>
          </a:p>
        </p:txBody>
      </p:sp>
      <p:sp>
        <p:nvSpPr>
          <p:cNvPr id="26" name="Bullet circle 1">
            <a:extLst>
              <a:ext uri="{FF2B5EF4-FFF2-40B4-BE49-F238E27FC236}">
                <a16:creationId xmlns:a16="http://schemas.microsoft.com/office/drawing/2014/main" id="{5FC7460B-BE82-31D2-283B-02949A00F0B1}"/>
              </a:ext>
            </a:extLst>
          </p:cNvPr>
          <p:cNvSpPr/>
          <p:nvPr/>
        </p:nvSpPr>
        <p:spPr>
          <a:xfrm>
            <a:off x="200309" y="2959582"/>
            <a:ext cx="474345" cy="474345"/>
          </a:xfrm>
          <a:prstGeom prst="ellipse">
            <a:avLst/>
          </a:prstGeom>
          <a:solidFill>
            <a:srgbClr val="FF9800"/>
          </a:solidFill>
          <a:ln/>
        </p:spPr>
        <p:txBody>
          <a:bodyPr/>
          <a:lstStyle/>
          <a:p>
            <a:endParaRPr lang="en-GB" sz="1600"/>
          </a:p>
        </p:txBody>
      </p:sp>
      <p:sp>
        <p:nvSpPr>
          <p:cNvPr id="27" name="Bullet index 1">
            <a:extLst>
              <a:ext uri="{FF2B5EF4-FFF2-40B4-BE49-F238E27FC236}">
                <a16:creationId xmlns:a16="http://schemas.microsoft.com/office/drawing/2014/main" id="{12A6F28D-606D-0FA0-DC1F-4A3DB9FF2C04}"/>
              </a:ext>
            </a:extLst>
          </p:cNvPr>
          <p:cNvSpPr/>
          <p:nvPr/>
        </p:nvSpPr>
        <p:spPr>
          <a:xfrm>
            <a:off x="194883" y="3076215"/>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03</a:t>
            </a:r>
            <a:endParaRPr lang="en-US" sz="1600" dirty="0"/>
          </a:p>
        </p:txBody>
      </p:sp>
      <p:sp>
        <p:nvSpPr>
          <p:cNvPr id="28" name="Bullet text 1">
            <a:extLst>
              <a:ext uri="{FF2B5EF4-FFF2-40B4-BE49-F238E27FC236}">
                <a16:creationId xmlns:a16="http://schemas.microsoft.com/office/drawing/2014/main" id="{EAC66C53-CA5E-721B-179D-1785BB5B1DBF}"/>
              </a:ext>
            </a:extLst>
          </p:cNvPr>
          <p:cNvSpPr/>
          <p:nvPr/>
        </p:nvSpPr>
        <p:spPr>
          <a:xfrm>
            <a:off x="892992" y="3063115"/>
            <a:ext cx="3855530" cy="474345"/>
          </a:xfrm>
          <a:prstGeom prst="rect">
            <a:avLst/>
          </a:prstGeom>
          <a:noFill/>
          <a:ln/>
        </p:spPr>
        <p:txBody>
          <a:bodyPr wrap="square" rtlCol="0" anchor="ctr"/>
          <a:lstStyle/>
          <a:p>
            <a:pPr marL="0" indent="0" algn="l">
              <a:buNone/>
            </a:pPr>
            <a:r>
              <a:rPr lang="en-GB" dirty="0"/>
              <a:t>Normalized for 3-channel input with mean = [0.485, 0.456, 0.406] and standard deviation = [0.229, 0.224, 0.225].</a:t>
            </a:r>
            <a:endParaRPr lang="en-US" dirty="0"/>
          </a:p>
        </p:txBody>
      </p:sp>
      <p:sp>
        <p:nvSpPr>
          <p:cNvPr id="31" name="Bullet circle 1">
            <a:extLst>
              <a:ext uri="{FF2B5EF4-FFF2-40B4-BE49-F238E27FC236}">
                <a16:creationId xmlns:a16="http://schemas.microsoft.com/office/drawing/2014/main" id="{0BE86F6C-035C-6694-16C8-06E7B89483BD}"/>
              </a:ext>
            </a:extLst>
          </p:cNvPr>
          <p:cNvSpPr/>
          <p:nvPr/>
        </p:nvSpPr>
        <p:spPr>
          <a:xfrm>
            <a:off x="199446" y="4080744"/>
            <a:ext cx="474345" cy="474345"/>
          </a:xfrm>
          <a:prstGeom prst="ellipse">
            <a:avLst/>
          </a:prstGeom>
          <a:solidFill>
            <a:srgbClr val="FF9800"/>
          </a:solidFill>
          <a:ln/>
        </p:spPr>
        <p:txBody>
          <a:bodyPr/>
          <a:lstStyle/>
          <a:p>
            <a:endParaRPr lang="en-GB" sz="1600"/>
          </a:p>
        </p:txBody>
      </p:sp>
      <p:sp>
        <p:nvSpPr>
          <p:cNvPr id="32" name="Bullet index 1">
            <a:extLst>
              <a:ext uri="{FF2B5EF4-FFF2-40B4-BE49-F238E27FC236}">
                <a16:creationId xmlns:a16="http://schemas.microsoft.com/office/drawing/2014/main" id="{E72BE685-3B3D-A71E-0C70-48762A1F69AA}"/>
              </a:ext>
            </a:extLst>
          </p:cNvPr>
          <p:cNvSpPr/>
          <p:nvPr/>
        </p:nvSpPr>
        <p:spPr>
          <a:xfrm>
            <a:off x="194020" y="4197377"/>
            <a:ext cx="475726" cy="241078"/>
          </a:xfrm>
          <a:prstGeom prst="rect">
            <a:avLst/>
          </a:prstGeom>
          <a:noFill/>
          <a:ln/>
        </p:spPr>
        <p:txBody>
          <a:bodyPr wrap="square" rtlCol="0" anchor="ctr"/>
          <a:lstStyle/>
          <a:p>
            <a:pPr marL="0" indent="0" algn="ctr">
              <a:buNone/>
            </a:pPr>
            <a:r>
              <a:rPr lang="en-US" sz="1600" b="1" dirty="0">
                <a:latin typeface="Prompt-Bold" pitchFamily="34" charset="0"/>
                <a:ea typeface="Prompt-Bold" pitchFamily="34" charset="-122"/>
                <a:cs typeface="Prompt-Bold" pitchFamily="34" charset="-120"/>
              </a:rPr>
              <a:t>04</a:t>
            </a:r>
            <a:endParaRPr lang="en-US" sz="1600" dirty="0"/>
          </a:p>
        </p:txBody>
      </p:sp>
      <p:sp>
        <p:nvSpPr>
          <p:cNvPr id="33" name="Bullet text 1">
            <a:extLst>
              <a:ext uri="{FF2B5EF4-FFF2-40B4-BE49-F238E27FC236}">
                <a16:creationId xmlns:a16="http://schemas.microsoft.com/office/drawing/2014/main" id="{690C0D76-65EC-5062-FFD6-98DB48B31C1E}"/>
              </a:ext>
            </a:extLst>
          </p:cNvPr>
          <p:cNvSpPr/>
          <p:nvPr/>
        </p:nvSpPr>
        <p:spPr>
          <a:xfrm>
            <a:off x="879029" y="4293947"/>
            <a:ext cx="3641728" cy="474345"/>
          </a:xfrm>
          <a:prstGeom prst="rect">
            <a:avLst/>
          </a:prstGeom>
          <a:noFill/>
          <a:ln/>
        </p:spPr>
        <p:txBody>
          <a:bodyPr wrap="square" rtlCol="0" anchor="ctr"/>
          <a:lstStyle/>
          <a:p>
            <a:pPr marL="0" indent="0" algn="l">
              <a:buNone/>
            </a:pPr>
            <a:r>
              <a:rPr lang="en-GB" dirty="0"/>
              <a:t>Each image is </a:t>
            </a:r>
            <a:r>
              <a:rPr lang="en-GB" dirty="0" err="1"/>
              <a:t>labeled</a:t>
            </a:r>
            <a:r>
              <a:rPr lang="en-GB" dirty="0"/>
              <a:t> with its corresponding class from one of the four classes.</a:t>
            </a:r>
            <a:endParaRPr lang="en-US" dirty="0"/>
          </a:p>
        </p:txBody>
      </p:sp>
    </p:spTree>
    <p:extLst>
      <p:ext uri="{BB962C8B-B14F-4D97-AF65-F5344CB8AC3E}">
        <p14:creationId xmlns:p14="http://schemas.microsoft.com/office/powerpoint/2010/main" val="2236080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a:blip r:embed="rId3"/>
          <a:tile tx="0" ty="0" sx="100000" sy="100000" flip="none" algn="tl"/>
        </a:blipFill>
        <a:effectLst/>
      </p:bgPr>
    </p:bg>
    <p:spTree>
      <p:nvGrpSpPr>
        <p:cNvPr id="1" name="">
          <a:extLst>
            <a:ext uri="{FF2B5EF4-FFF2-40B4-BE49-F238E27FC236}">
              <a16:creationId xmlns:a16="http://schemas.microsoft.com/office/drawing/2014/main" id="{08BBDE96-CCFD-1216-C3B2-68F337BD2A95}"/>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F1F4BAD5-7388-362F-FD79-F46E6F2A85EE}"/>
              </a:ext>
            </a:extLst>
          </p:cNvPr>
          <p:cNvSpPr>
            <a:spLocks noGrp="1"/>
          </p:cNvSpPr>
          <p:nvPr>
            <p:ph type="dt" sz="half" idx="10"/>
          </p:nvPr>
        </p:nvSpPr>
        <p:spPr>
          <a:xfrm>
            <a:off x="550863" y="6507212"/>
            <a:ext cx="2628900" cy="153888"/>
          </a:xfrm>
        </p:spPr>
        <p:txBody>
          <a:bodyPr wrap="square" rtlCol="0" anchor="ctr">
            <a:normAutofit/>
          </a:bodyPr>
          <a:lstStyle/>
          <a:p>
            <a:pPr rtl="0">
              <a:spcAft>
                <a:spcPts val="600"/>
              </a:spcAft>
            </a:pPr>
            <a:r>
              <a:rPr lang="en-GB"/>
              <a:t>Tuesday, February 2, 20XX</a:t>
            </a:r>
          </a:p>
        </p:txBody>
      </p:sp>
      <p:sp>
        <p:nvSpPr>
          <p:cNvPr id="5" name="Footer Placeholder 4">
            <a:extLst>
              <a:ext uri="{FF2B5EF4-FFF2-40B4-BE49-F238E27FC236}">
                <a16:creationId xmlns:a16="http://schemas.microsoft.com/office/drawing/2014/main" id="{31CB06CC-D356-3080-DC5F-86D724EB2560}"/>
              </a:ext>
            </a:extLst>
          </p:cNvPr>
          <p:cNvSpPr>
            <a:spLocks noGrp="1"/>
          </p:cNvSpPr>
          <p:nvPr>
            <p:ph type="ftr" sz="quarter" idx="11"/>
          </p:nvPr>
        </p:nvSpPr>
        <p:spPr>
          <a:xfrm>
            <a:off x="3359150" y="6507212"/>
            <a:ext cx="6379210" cy="153888"/>
          </a:xfrm>
        </p:spPr>
        <p:txBody>
          <a:bodyPr wrap="square" rtlCol="0" anchor="ctr">
            <a:normAutofit/>
          </a:bodyPr>
          <a:lstStyle/>
          <a:p>
            <a:pPr rtl="0">
              <a:spcAft>
                <a:spcPts val="600"/>
              </a:spcAft>
            </a:pPr>
            <a:r>
              <a:rPr lang="en-GB"/>
              <a:t>Sample Footer Text</a:t>
            </a:r>
          </a:p>
        </p:txBody>
      </p:sp>
      <p:sp>
        <p:nvSpPr>
          <p:cNvPr id="6" name="Slide Number Placeholder 5">
            <a:extLst>
              <a:ext uri="{FF2B5EF4-FFF2-40B4-BE49-F238E27FC236}">
                <a16:creationId xmlns:a16="http://schemas.microsoft.com/office/drawing/2014/main" id="{A14F2A05-FC2A-429C-34E2-4612C1872FC1}"/>
              </a:ext>
            </a:extLst>
          </p:cNvPr>
          <p:cNvSpPr>
            <a:spLocks noGrp="1"/>
          </p:cNvSpPr>
          <p:nvPr>
            <p:ph type="sldNum" sz="quarter" idx="12"/>
          </p:nvPr>
        </p:nvSpPr>
        <p:spPr>
          <a:xfrm>
            <a:off x="9948863" y="6507212"/>
            <a:ext cx="1692274" cy="153888"/>
          </a:xfrm>
        </p:spPr>
        <p:txBody>
          <a:bodyPr wrap="square" rtlCol="0" anchor="ctr">
            <a:normAutofit/>
          </a:bodyPr>
          <a:lstStyle/>
          <a:p>
            <a:pPr rtl="0">
              <a:spcAft>
                <a:spcPts val="600"/>
              </a:spcAft>
            </a:pPr>
            <a:fld id="{DBA1B0FB-D917-4C8C-928F-313BD683BF39}" type="slidenum">
              <a:rPr lang="en-GB" smtClean="0"/>
              <a:pPr rtl="0">
                <a:spcAft>
                  <a:spcPts val="600"/>
                </a:spcAft>
              </a:pPr>
              <a:t>7</a:t>
            </a:fld>
            <a:endParaRPr lang="en-GB"/>
          </a:p>
        </p:txBody>
      </p:sp>
      <p:sp>
        <p:nvSpPr>
          <p:cNvPr id="40" name="StaticPath">
            <a:extLst>
              <a:ext uri="{FF2B5EF4-FFF2-40B4-BE49-F238E27FC236}">
                <a16:creationId xmlns:a16="http://schemas.microsoft.com/office/drawing/2014/main" id="{5B635E55-2032-208E-2E67-FBEE4DEDD46E}"/>
              </a:ext>
            </a:extLst>
          </p:cNvPr>
          <p:cNvSpPr/>
          <p:nvPr/>
        </p:nvSpPr>
        <p:spPr>
          <a:xfrm>
            <a:off x="-501809" y="-896829"/>
            <a:ext cx="3157538" cy="3157538"/>
          </a:xfrm>
          <a:prstGeom prst="ellipse">
            <a:avLst/>
          </a:prstGeom>
          <a:solidFill>
            <a:schemeClr val="tx2">
              <a:lumMod val="90000"/>
              <a:alpha val="4000"/>
            </a:schemeClr>
          </a:solidFill>
          <a:ln/>
        </p:spPr>
        <p:txBody>
          <a:bodyPr/>
          <a:lstStyle/>
          <a:p>
            <a:endParaRPr lang="en-GB" dirty="0"/>
          </a:p>
        </p:txBody>
      </p:sp>
      <p:sp>
        <p:nvSpPr>
          <p:cNvPr id="41" name="Title">
            <a:extLst>
              <a:ext uri="{FF2B5EF4-FFF2-40B4-BE49-F238E27FC236}">
                <a16:creationId xmlns:a16="http://schemas.microsoft.com/office/drawing/2014/main" id="{52125929-C2B0-7246-4047-334F92A8BABF}"/>
              </a:ext>
            </a:extLst>
          </p:cNvPr>
          <p:cNvSpPr/>
          <p:nvPr/>
        </p:nvSpPr>
        <p:spPr>
          <a:xfrm>
            <a:off x="99565" y="404248"/>
            <a:ext cx="2302794" cy="277692"/>
          </a:xfrm>
          <a:prstGeom prst="rect">
            <a:avLst/>
          </a:prstGeom>
          <a:noFill/>
          <a:ln/>
        </p:spPr>
        <p:txBody>
          <a:bodyPr wrap="square" rtlCol="0" anchor="ctr"/>
          <a:lstStyle/>
          <a:p>
            <a:pPr marL="0" indent="0" algn="ctr">
              <a:buNone/>
            </a:pPr>
            <a:r>
              <a:rPr lang="en-US" sz="4800" dirty="0">
                <a:solidFill>
                  <a:schemeClr val="bg2"/>
                </a:solidFill>
              </a:rPr>
              <a:t>Models</a:t>
            </a:r>
          </a:p>
        </p:txBody>
      </p:sp>
      <p:pic>
        <p:nvPicPr>
          <p:cNvPr id="3" name="Picture 2" descr="A group of blue rectangular objects with black text&#10;&#10;Description automatically generated">
            <a:extLst>
              <a:ext uri="{FF2B5EF4-FFF2-40B4-BE49-F238E27FC236}">
                <a16:creationId xmlns:a16="http://schemas.microsoft.com/office/drawing/2014/main" id="{9BB0849B-B105-BF73-DB85-D7D0472AA7C2}"/>
              </a:ext>
            </a:extLst>
          </p:cNvPr>
          <p:cNvPicPr>
            <a:picLocks noChangeAspect="1"/>
          </p:cNvPicPr>
          <p:nvPr/>
        </p:nvPicPr>
        <p:blipFill>
          <a:blip r:embed="rId4"/>
          <a:stretch>
            <a:fillRect/>
          </a:stretch>
        </p:blipFill>
        <p:spPr>
          <a:xfrm>
            <a:off x="4895694" y="132550"/>
            <a:ext cx="6886575" cy="2220921"/>
          </a:xfrm>
          <a:prstGeom prst="rect">
            <a:avLst/>
          </a:prstGeom>
        </p:spPr>
      </p:pic>
      <p:pic>
        <p:nvPicPr>
          <p:cNvPr id="8" name="Picture 7" descr="A diagram of a layer&#10;&#10;Description automatically generated">
            <a:extLst>
              <a:ext uri="{FF2B5EF4-FFF2-40B4-BE49-F238E27FC236}">
                <a16:creationId xmlns:a16="http://schemas.microsoft.com/office/drawing/2014/main" id="{1A909616-72EB-BD45-423B-8C04126C05FC}"/>
              </a:ext>
            </a:extLst>
          </p:cNvPr>
          <p:cNvPicPr>
            <a:picLocks noChangeAspect="1"/>
          </p:cNvPicPr>
          <p:nvPr/>
        </p:nvPicPr>
        <p:blipFill>
          <a:blip r:embed="rId5"/>
          <a:stretch>
            <a:fillRect/>
          </a:stretch>
        </p:blipFill>
        <p:spPr>
          <a:xfrm>
            <a:off x="4895694" y="3021988"/>
            <a:ext cx="6886575" cy="2600325"/>
          </a:xfrm>
          <a:prstGeom prst="rect">
            <a:avLst/>
          </a:prstGeom>
        </p:spPr>
      </p:pic>
      <p:sp>
        <p:nvSpPr>
          <p:cNvPr id="11" name="TextBox 10">
            <a:extLst>
              <a:ext uri="{FF2B5EF4-FFF2-40B4-BE49-F238E27FC236}">
                <a16:creationId xmlns:a16="http://schemas.microsoft.com/office/drawing/2014/main" id="{BDA175B3-C9B8-0BA9-EA67-FC8DE488190A}"/>
              </a:ext>
            </a:extLst>
          </p:cNvPr>
          <p:cNvSpPr txBox="1"/>
          <p:nvPr/>
        </p:nvSpPr>
        <p:spPr>
          <a:xfrm>
            <a:off x="166370" y="1243011"/>
            <a:ext cx="4253230" cy="1292662"/>
          </a:xfrm>
          <a:prstGeom prst="rect">
            <a:avLst/>
          </a:prstGeom>
          <a:noFill/>
        </p:spPr>
        <p:txBody>
          <a:bodyPr wrap="square">
            <a:spAutoFit/>
          </a:bodyPr>
          <a:lstStyle/>
          <a:p>
            <a:pPr marL="0" indent="0" algn="l">
              <a:buNone/>
            </a:pPr>
            <a:r>
              <a:rPr lang="en-US" sz="2400" dirty="0">
                <a:solidFill>
                  <a:srgbClr val="000000"/>
                </a:solidFill>
                <a:latin typeface="OpenSans-Regular" pitchFamily="34" charset="0"/>
                <a:ea typeface="OpenSans-Regular" pitchFamily="34" charset="-122"/>
                <a:cs typeface="OpenSans-Regular" pitchFamily="34" charset="-120"/>
              </a:rPr>
              <a:t>ResNet50: </a:t>
            </a:r>
            <a:r>
              <a:rPr lang="en-US" sz="1800" dirty="0">
                <a:solidFill>
                  <a:srgbClr val="000000"/>
                </a:solidFill>
                <a:latin typeface="OpenSans-Regular" pitchFamily="34" charset="0"/>
                <a:ea typeface="OpenSans-Regular" pitchFamily="34" charset="-122"/>
                <a:cs typeface="OpenSans-Regular" pitchFamily="34" charset="-120"/>
              </a:rPr>
              <a:t>A pre-trained convolutional neural network with custom dense layer and dropout for better classification on our dataset. </a:t>
            </a:r>
            <a:endParaRPr lang="en-US" sz="1800" dirty="0"/>
          </a:p>
        </p:txBody>
      </p:sp>
      <p:sp>
        <p:nvSpPr>
          <p:cNvPr id="12" name="TextBox 11">
            <a:extLst>
              <a:ext uri="{FF2B5EF4-FFF2-40B4-BE49-F238E27FC236}">
                <a16:creationId xmlns:a16="http://schemas.microsoft.com/office/drawing/2014/main" id="{5BF3CB65-AEDD-E059-C11C-CBB5DC02F5F5}"/>
              </a:ext>
            </a:extLst>
          </p:cNvPr>
          <p:cNvSpPr txBox="1"/>
          <p:nvPr/>
        </p:nvSpPr>
        <p:spPr>
          <a:xfrm>
            <a:off x="157480" y="3522869"/>
            <a:ext cx="4253230" cy="1015663"/>
          </a:xfrm>
          <a:prstGeom prst="rect">
            <a:avLst/>
          </a:prstGeom>
          <a:noFill/>
        </p:spPr>
        <p:txBody>
          <a:bodyPr wrap="square">
            <a:spAutoFit/>
          </a:bodyPr>
          <a:lstStyle/>
          <a:p>
            <a:pPr marL="0" indent="0" algn="l">
              <a:buNone/>
            </a:pPr>
            <a:r>
              <a:rPr lang="en-US" sz="2400" dirty="0">
                <a:solidFill>
                  <a:srgbClr val="000000"/>
                </a:solidFill>
                <a:latin typeface="OpenSans-Regular" pitchFamily="34" charset="0"/>
                <a:ea typeface="OpenSans-Regular" pitchFamily="34" charset="-122"/>
                <a:cs typeface="OpenSans-Regular" pitchFamily="34" charset="-120"/>
              </a:rPr>
              <a:t>CNN: </a:t>
            </a:r>
            <a:r>
              <a:rPr lang="en-US" sz="1800" dirty="0">
                <a:solidFill>
                  <a:srgbClr val="000000"/>
                </a:solidFill>
                <a:latin typeface="OpenSans-Regular" pitchFamily="34" charset="0"/>
                <a:ea typeface="OpenSans-Regular" pitchFamily="34" charset="-122"/>
                <a:cs typeface="OpenSans-Regular" pitchFamily="34" charset="-120"/>
              </a:rPr>
              <a:t>A 3-convolution layer architecture is designed with dropout for regularization and handle misclassification</a:t>
            </a:r>
            <a:endParaRPr lang="en-US" sz="1800" dirty="0"/>
          </a:p>
        </p:txBody>
      </p:sp>
      <p:sp>
        <p:nvSpPr>
          <p:cNvPr id="13" name="TextBox 12">
            <a:extLst>
              <a:ext uri="{FF2B5EF4-FFF2-40B4-BE49-F238E27FC236}">
                <a16:creationId xmlns:a16="http://schemas.microsoft.com/office/drawing/2014/main" id="{E1D74FAB-0D33-3F6B-2FA8-75BF5BD6606F}"/>
              </a:ext>
            </a:extLst>
          </p:cNvPr>
          <p:cNvSpPr txBox="1"/>
          <p:nvPr/>
        </p:nvSpPr>
        <p:spPr>
          <a:xfrm>
            <a:off x="6212366" y="2381784"/>
            <a:ext cx="4253230" cy="307777"/>
          </a:xfrm>
          <a:prstGeom prst="rect">
            <a:avLst/>
          </a:prstGeom>
          <a:noFill/>
        </p:spPr>
        <p:txBody>
          <a:bodyPr wrap="square">
            <a:spAutoFit/>
          </a:bodyPr>
          <a:lstStyle/>
          <a:p>
            <a:pPr marL="0" indent="0" algn="ctr">
              <a:buNone/>
            </a:pPr>
            <a:r>
              <a:rPr lang="en-US" sz="1400" dirty="0">
                <a:solidFill>
                  <a:schemeClr val="bg2"/>
                </a:solidFill>
              </a:rPr>
              <a:t>Fig. Pre-Trained ResNet50 Architecture</a:t>
            </a:r>
          </a:p>
        </p:txBody>
      </p:sp>
      <p:sp>
        <p:nvSpPr>
          <p:cNvPr id="15" name="TextBox 14">
            <a:extLst>
              <a:ext uri="{FF2B5EF4-FFF2-40B4-BE49-F238E27FC236}">
                <a16:creationId xmlns:a16="http://schemas.microsoft.com/office/drawing/2014/main" id="{81324121-55DA-4633-37C0-3A17FF50071E}"/>
              </a:ext>
            </a:extLst>
          </p:cNvPr>
          <p:cNvSpPr txBox="1"/>
          <p:nvPr/>
        </p:nvSpPr>
        <p:spPr>
          <a:xfrm>
            <a:off x="6212366" y="5756985"/>
            <a:ext cx="4253230" cy="307777"/>
          </a:xfrm>
          <a:prstGeom prst="rect">
            <a:avLst/>
          </a:prstGeom>
          <a:noFill/>
        </p:spPr>
        <p:txBody>
          <a:bodyPr wrap="square">
            <a:spAutoFit/>
          </a:bodyPr>
          <a:lstStyle/>
          <a:p>
            <a:pPr marL="0" indent="0" algn="ctr">
              <a:buNone/>
            </a:pPr>
            <a:r>
              <a:rPr lang="en-US" sz="1400" dirty="0">
                <a:solidFill>
                  <a:schemeClr val="bg2"/>
                </a:solidFill>
              </a:rPr>
              <a:t>Fig. Basic CNN Workflow Diagram</a:t>
            </a:r>
          </a:p>
        </p:txBody>
      </p:sp>
    </p:spTree>
    <p:extLst>
      <p:ext uri="{BB962C8B-B14F-4D97-AF65-F5344CB8AC3E}">
        <p14:creationId xmlns:p14="http://schemas.microsoft.com/office/powerpoint/2010/main" val="2005653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6">
            <a:extLst>
              <a:ext uri="{FF2B5EF4-FFF2-40B4-BE49-F238E27FC236}">
                <a16:creationId xmlns:a16="http://schemas.microsoft.com/office/drawing/2014/main" id="{243856B5-DEFD-6845-4F69-67B211FEF34A}"/>
              </a:ext>
            </a:extLst>
          </p:cNvPr>
          <p:cNvSpPr txBox="1">
            <a:spLocks/>
          </p:cNvSpPr>
          <p:nvPr/>
        </p:nvSpPr>
        <p:spPr>
          <a:xfrm>
            <a:off x="550862" y="549275"/>
            <a:ext cx="11097551" cy="1332000"/>
          </a:xfrm>
          <a:prstGeom prst="rect">
            <a:avLst/>
          </a:prstGeom>
        </p:spPr>
        <p:txBody>
          <a:bodyPr vert="horz" wrap="square" lIns="0" tIns="0" rIns="0" bIns="0" rtlCol="0" anchor="t" anchorCtr="0">
            <a:normAutofit/>
          </a:bodyPr>
          <a:lst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a:lstStyle>
          <a:p>
            <a:pPr>
              <a:lnSpc>
                <a:spcPct val="100000"/>
              </a:lnSpc>
              <a:spcAft>
                <a:spcPts val="600"/>
              </a:spcAft>
            </a:pPr>
            <a:r>
              <a:rPr lang="en-US" dirty="0"/>
              <a:t>Evaluations On CNN </a:t>
            </a:r>
            <a:endParaRPr lang="en-US"/>
          </a:p>
        </p:txBody>
      </p:sp>
      <p:sp>
        <p:nvSpPr>
          <p:cNvPr id="45" name="Subtitle 2">
            <a:extLst>
              <a:ext uri="{FF2B5EF4-FFF2-40B4-BE49-F238E27FC236}">
                <a16:creationId xmlns:a16="http://schemas.microsoft.com/office/drawing/2014/main" id="{10CE5909-2DAB-BC4B-FE2D-DFF286EABF17}"/>
              </a:ext>
            </a:extLst>
          </p:cNvPr>
          <p:cNvSpPr>
            <a:spLocks noGrp="1"/>
          </p:cNvSpPr>
          <p:nvPr>
            <p:ph type="body" idx="1"/>
          </p:nvPr>
        </p:nvSpPr>
        <p:spPr>
          <a:xfrm>
            <a:off x="142240" y="1763442"/>
            <a:ext cx="5437186" cy="535354"/>
          </a:xfrm>
        </p:spPr>
        <p:txBody>
          <a:bodyPr vert="horz" wrap="square" lIns="0" tIns="0" rIns="0" bIns="0" rtlCol="0" anchor="b">
            <a:noAutofit/>
          </a:bodyPr>
          <a:lstStyle/>
          <a:p>
            <a:pPr>
              <a:lnSpc>
                <a:spcPct val="100000"/>
              </a:lnSpc>
            </a:pPr>
            <a:r>
              <a:rPr lang="en-US" sz="1200" b="0" kern="1200" cap="all" spc="200" baseline="0" dirty="0">
                <a:latin typeface="+mn-lt"/>
                <a:ea typeface="+mn-ea"/>
                <a:cs typeface="+mn-cs"/>
              </a:rPr>
              <a:t>Final Train Acc:</a:t>
            </a:r>
            <a:r>
              <a:rPr lang="en-GB" sz="1200" b="0" kern="1200" cap="all" spc="200" baseline="0" dirty="0">
                <a:latin typeface="+mn-lt"/>
                <a:ea typeface="+mn-ea"/>
                <a:cs typeface="+mn-cs"/>
              </a:rPr>
              <a:t>0.99</a:t>
            </a:r>
          </a:p>
          <a:p>
            <a:pPr>
              <a:lnSpc>
                <a:spcPct val="100000"/>
              </a:lnSpc>
            </a:pPr>
            <a:r>
              <a:rPr lang="en-GB" sz="1200" b="0" kern="1200" cap="all" spc="200" baseline="0" dirty="0">
                <a:latin typeface="+mn-lt"/>
                <a:ea typeface="+mn-ea"/>
                <a:cs typeface="+mn-cs"/>
              </a:rPr>
              <a:t>Final Val Accuracy: 0.99</a:t>
            </a:r>
            <a:endParaRPr lang="en-US" sz="1200" b="0" kern="1200" cap="all" spc="200" baseline="0" dirty="0">
              <a:latin typeface="+mn-lt"/>
              <a:ea typeface="+mn-ea"/>
              <a:cs typeface="+mn-cs"/>
            </a:endParaRPr>
          </a:p>
        </p:txBody>
      </p:sp>
      <p:pic>
        <p:nvPicPr>
          <p:cNvPr id="28" name="Picture 27" descr="A graph with blue and orange lines&#10;&#10;Description automatically generated">
            <a:extLst>
              <a:ext uri="{FF2B5EF4-FFF2-40B4-BE49-F238E27FC236}">
                <a16:creationId xmlns:a16="http://schemas.microsoft.com/office/drawing/2014/main" id="{71B6AE96-66B7-80BD-BD27-743704D108FD}"/>
              </a:ext>
            </a:extLst>
          </p:cNvPr>
          <p:cNvPicPr>
            <a:picLocks noChangeAspect="1"/>
          </p:cNvPicPr>
          <p:nvPr/>
        </p:nvPicPr>
        <p:blipFill>
          <a:blip r:embed="rId2"/>
          <a:srcRect r="18536" b="-2"/>
          <a:stretch/>
        </p:blipFill>
        <p:spPr>
          <a:xfrm>
            <a:off x="142240" y="2427370"/>
            <a:ext cx="5837737" cy="3780154"/>
          </a:xfrm>
          <a:prstGeom prst="rect">
            <a:avLst/>
          </a:prstGeom>
          <a:noFill/>
        </p:spPr>
      </p:pic>
      <p:sp>
        <p:nvSpPr>
          <p:cNvPr id="53" name="Text Placeholder 4">
            <a:extLst>
              <a:ext uri="{FF2B5EF4-FFF2-40B4-BE49-F238E27FC236}">
                <a16:creationId xmlns:a16="http://schemas.microsoft.com/office/drawing/2014/main" id="{6480EAF0-029D-442B-E20B-FF5E2A02404B}"/>
              </a:ext>
            </a:extLst>
          </p:cNvPr>
          <p:cNvSpPr>
            <a:spLocks noGrp="1"/>
          </p:cNvSpPr>
          <p:nvPr>
            <p:ph type="body" sz="quarter" idx="3"/>
          </p:nvPr>
        </p:nvSpPr>
        <p:spPr>
          <a:xfrm>
            <a:off x="6212023" y="1763442"/>
            <a:ext cx="5436392" cy="535354"/>
          </a:xfrm>
        </p:spPr>
        <p:txBody>
          <a:bodyPr/>
          <a:lstStyle/>
          <a:p>
            <a:r>
              <a:rPr lang="en-GB" sz="1200" b="0" kern="1200" cap="all" spc="200" baseline="0" dirty="0">
                <a:latin typeface="+mn-lt"/>
                <a:ea typeface="+mn-ea"/>
                <a:cs typeface="+mn-cs"/>
              </a:rPr>
              <a:t>Final Train Loss: 0.0219</a:t>
            </a:r>
          </a:p>
          <a:p>
            <a:r>
              <a:rPr lang="en-GB" sz="1200" dirty="0"/>
              <a:t>Final </a:t>
            </a:r>
            <a:r>
              <a:rPr lang="en-GB" sz="1200" b="0" kern="1200" cap="all" spc="200" baseline="0" dirty="0">
                <a:latin typeface="+mn-lt"/>
                <a:ea typeface="+mn-ea"/>
                <a:cs typeface="+mn-cs"/>
              </a:rPr>
              <a:t>Val Loss: 0.0241</a:t>
            </a:r>
            <a:endParaRPr lang="en-US" sz="1200" dirty="0"/>
          </a:p>
        </p:txBody>
      </p:sp>
      <p:pic>
        <p:nvPicPr>
          <p:cNvPr id="30" name="Picture 29" descr="A graph with blue and orange lines&#10;&#10;Description automatically generated">
            <a:extLst>
              <a:ext uri="{FF2B5EF4-FFF2-40B4-BE49-F238E27FC236}">
                <a16:creationId xmlns:a16="http://schemas.microsoft.com/office/drawing/2014/main" id="{6916722D-3D56-3D71-190D-93CED71E6639}"/>
              </a:ext>
            </a:extLst>
          </p:cNvPr>
          <p:cNvPicPr>
            <a:picLocks noChangeAspect="1"/>
          </p:cNvPicPr>
          <p:nvPr/>
        </p:nvPicPr>
        <p:blipFill>
          <a:blip r:embed="rId3"/>
          <a:srcRect l="370" r="16127" b="2"/>
          <a:stretch/>
        </p:blipFill>
        <p:spPr>
          <a:xfrm>
            <a:off x="6212023" y="2427370"/>
            <a:ext cx="5845562" cy="3780154"/>
          </a:xfrm>
          <a:prstGeom prst="rect">
            <a:avLst/>
          </a:prstGeom>
          <a:noFill/>
        </p:spPr>
      </p:pic>
      <p:sp>
        <p:nvSpPr>
          <p:cNvPr id="46" name="Date Placeholder 5">
            <a:extLst>
              <a:ext uri="{FF2B5EF4-FFF2-40B4-BE49-F238E27FC236}">
                <a16:creationId xmlns:a16="http://schemas.microsoft.com/office/drawing/2014/main" id="{D33828C1-5C7E-22AB-BE75-2DE6872EB75B}"/>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GB" kern="1200">
                <a:latin typeface="+mn-lt"/>
                <a:ea typeface="+mn-ea"/>
                <a:cs typeface="+mn-cs"/>
              </a:rPr>
              <a:t>Tuesday, February 2, 20XX</a:t>
            </a:r>
          </a:p>
        </p:txBody>
      </p:sp>
      <p:sp>
        <p:nvSpPr>
          <p:cNvPr id="47" name="Footer Placeholder 6">
            <a:extLst>
              <a:ext uri="{FF2B5EF4-FFF2-40B4-BE49-F238E27FC236}">
                <a16:creationId xmlns:a16="http://schemas.microsoft.com/office/drawing/2014/main" id="{E6B9879E-3B5F-6F2C-9CC4-7F6252C898AA}"/>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GB" kern="1200">
                <a:latin typeface="+mn-lt"/>
                <a:ea typeface="+mn-ea"/>
                <a:cs typeface="+mn-cs"/>
              </a:rPr>
              <a:t>Sample Footer Text</a:t>
            </a:r>
          </a:p>
        </p:txBody>
      </p:sp>
      <p:sp>
        <p:nvSpPr>
          <p:cNvPr id="48" name="Slide Number Placeholder 7">
            <a:extLst>
              <a:ext uri="{FF2B5EF4-FFF2-40B4-BE49-F238E27FC236}">
                <a16:creationId xmlns:a16="http://schemas.microsoft.com/office/drawing/2014/main" id="{6EF1E1ED-5D22-1592-3636-DB7A570F345C}"/>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GB" smtClean="0"/>
              <a:pPr>
                <a:spcAft>
                  <a:spcPts val="600"/>
                </a:spcAft>
              </a:pPr>
              <a:t>8</a:t>
            </a:fld>
            <a:endParaRPr lang="en-GB"/>
          </a:p>
        </p:txBody>
      </p:sp>
    </p:spTree>
    <p:extLst>
      <p:ext uri="{BB962C8B-B14F-4D97-AF65-F5344CB8AC3E}">
        <p14:creationId xmlns:p14="http://schemas.microsoft.com/office/powerpoint/2010/main" val="1420547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E9851-1F7F-2F0A-04B1-9C815F11EBA4}"/>
            </a:ext>
          </a:extLst>
        </p:cNvPr>
        <p:cNvGrpSpPr/>
        <p:nvPr/>
      </p:nvGrpSpPr>
      <p:grpSpPr>
        <a:xfrm>
          <a:off x="0" y="0"/>
          <a:ext cx="0" cy="0"/>
          <a:chOff x="0" y="0"/>
          <a:chExt cx="0" cy="0"/>
        </a:xfrm>
      </p:grpSpPr>
      <p:sp>
        <p:nvSpPr>
          <p:cNvPr id="24" name="Title 6">
            <a:extLst>
              <a:ext uri="{FF2B5EF4-FFF2-40B4-BE49-F238E27FC236}">
                <a16:creationId xmlns:a16="http://schemas.microsoft.com/office/drawing/2014/main" id="{60813FC3-9E2D-9CE2-3E42-126F5E44EAEE}"/>
              </a:ext>
            </a:extLst>
          </p:cNvPr>
          <p:cNvSpPr txBox="1">
            <a:spLocks/>
          </p:cNvSpPr>
          <p:nvPr/>
        </p:nvSpPr>
        <p:spPr>
          <a:xfrm>
            <a:off x="208260" y="194543"/>
            <a:ext cx="11097551" cy="1332000"/>
          </a:xfrm>
          <a:prstGeom prst="rect">
            <a:avLst/>
          </a:prstGeom>
        </p:spPr>
        <p:txBody>
          <a:bodyPr vert="horz" wrap="square" lIns="0" tIns="0" rIns="0" bIns="0" rtlCol="0" anchor="t" anchorCtr="0">
            <a:normAutofit/>
          </a:bodyPr>
          <a:lst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a:lstStyle>
          <a:p>
            <a:pPr>
              <a:lnSpc>
                <a:spcPct val="100000"/>
              </a:lnSpc>
              <a:spcAft>
                <a:spcPts val="600"/>
              </a:spcAft>
            </a:pPr>
            <a:r>
              <a:rPr lang="en-US" dirty="0"/>
              <a:t>CNN Cont. </a:t>
            </a:r>
          </a:p>
        </p:txBody>
      </p:sp>
      <p:sp>
        <p:nvSpPr>
          <p:cNvPr id="46" name="Date Placeholder 5">
            <a:extLst>
              <a:ext uri="{FF2B5EF4-FFF2-40B4-BE49-F238E27FC236}">
                <a16:creationId xmlns:a16="http://schemas.microsoft.com/office/drawing/2014/main" id="{015D120B-57F9-CCAA-7A22-266B46719564}"/>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GB" kern="1200">
                <a:latin typeface="+mn-lt"/>
                <a:ea typeface="+mn-ea"/>
                <a:cs typeface="+mn-cs"/>
              </a:rPr>
              <a:t>Tuesday, February 2, 20XX</a:t>
            </a:r>
          </a:p>
        </p:txBody>
      </p:sp>
      <p:sp>
        <p:nvSpPr>
          <p:cNvPr id="47" name="Footer Placeholder 6">
            <a:extLst>
              <a:ext uri="{FF2B5EF4-FFF2-40B4-BE49-F238E27FC236}">
                <a16:creationId xmlns:a16="http://schemas.microsoft.com/office/drawing/2014/main" id="{C2536AFB-0418-D0BB-F512-94DC2AA11DEE}"/>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GB" kern="1200">
                <a:latin typeface="+mn-lt"/>
                <a:ea typeface="+mn-ea"/>
                <a:cs typeface="+mn-cs"/>
              </a:rPr>
              <a:t>Sample Footer Text</a:t>
            </a:r>
          </a:p>
        </p:txBody>
      </p:sp>
      <p:sp>
        <p:nvSpPr>
          <p:cNvPr id="48" name="Slide Number Placeholder 7">
            <a:extLst>
              <a:ext uri="{FF2B5EF4-FFF2-40B4-BE49-F238E27FC236}">
                <a16:creationId xmlns:a16="http://schemas.microsoft.com/office/drawing/2014/main" id="{B192B198-1040-5736-A5B2-6AD817C36BF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GB" smtClean="0"/>
              <a:pPr>
                <a:spcAft>
                  <a:spcPts val="600"/>
                </a:spcAft>
              </a:pPr>
              <a:t>9</a:t>
            </a:fld>
            <a:endParaRPr lang="en-GB"/>
          </a:p>
        </p:txBody>
      </p:sp>
      <p:pic>
        <p:nvPicPr>
          <p:cNvPr id="7" name="Picture 6" descr="A blue square with white text&#10;&#10;Description automatically generated">
            <a:extLst>
              <a:ext uri="{FF2B5EF4-FFF2-40B4-BE49-F238E27FC236}">
                <a16:creationId xmlns:a16="http://schemas.microsoft.com/office/drawing/2014/main" id="{F282E30C-4656-67FD-CD44-DAFB25456DF6}"/>
              </a:ext>
            </a:extLst>
          </p:cNvPr>
          <p:cNvPicPr>
            <a:picLocks noChangeAspect="1"/>
          </p:cNvPicPr>
          <p:nvPr/>
        </p:nvPicPr>
        <p:blipFill>
          <a:blip r:embed="rId2"/>
          <a:stretch>
            <a:fillRect/>
          </a:stretch>
        </p:blipFill>
        <p:spPr>
          <a:xfrm>
            <a:off x="5577449" y="194543"/>
            <a:ext cx="6614551" cy="6242110"/>
          </a:xfrm>
          <a:prstGeom prst="rect">
            <a:avLst/>
          </a:prstGeom>
        </p:spPr>
      </p:pic>
      <p:pic>
        <p:nvPicPr>
          <p:cNvPr id="9" name="Picture 8" descr="A screenshot of a graph&#10;&#10;Description automatically generated">
            <a:extLst>
              <a:ext uri="{FF2B5EF4-FFF2-40B4-BE49-F238E27FC236}">
                <a16:creationId xmlns:a16="http://schemas.microsoft.com/office/drawing/2014/main" id="{B46CDDDB-114A-AB37-B2AB-4F9BF3605FA6}"/>
              </a:ext>
            </a:extLst>
          </p:cNvPr>
          <p:cNvPicPr>
            <a:picLocks noChangeAspect="1"/>
          </p:cNvPicPr>
          <p:nvPr/>
        </p:nvPicPr>
        <p:blipFill>
          <a:blip r:embed="rId3"/>
          <a:stretch>
            <a:fillRect/>
          </a:stretch>
        </p:blipFill>
        <p:spPr>
          <a:xfrm>
            <a:off x="208260" y="4049160"/>
            <a:ext cx="5288300" cy="2387493"/>
          </a:xfrm>
          <a:prstGeom prst="rect">
            <a:avLst/>
          </a:prstGeom>
        </p:spPr>
      </p:pic>
    </p:spTree>
    <p:extLst>
      <p:ext uri="{BB962C8B-B14F-4D97-AF65-F5344CB8AC3E}">
        <p14:creationId xmlns:p14="http://schemas.microsoft.com/office/powerpoint/2010/main" val="3373842976"/>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24.tgt.Office_50301378_TF33713516_Win32_OJ112196127" id="{EDFFA481-CE53-4409-8D36-2ECF03B6BBD6}" vid="{001D13DB-0C6A-47B8-A3F5-ADC4851DB2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{3A28DA82-10A6-47BE-8A5C-14A3DAB1EC59}tf33713516_win32</Template>
  <TotalTime>181</TotalTime>
  <Words>494</Words>
  <Application>Microsoft Office PowerPoint</Application>
  <PresentationFormat>Widescreen</PresentationFormat>
  <Paragraphs>120</Paragraphs>
  <Slides>13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Gill Sans MT</vt:lpstr>
      <vt:lpstr>OpenSans-Regular</vt:lpstr>
      <vt:lpstr>Prompt-Bold</vt:lpstr>
      <vt:lpstr>Walbaum Display</vt:lpstr>
      <vt:lpstr>3DFloatVTI</vt:lpstr>
      <vt:lpstr>A Comparative Analysis of Deep Learning Models for Alzheimer’s Disease Classification</vt:lpstr>
      <vt:lpstr>Group Members</vt:lpstr>
      <vt:lpstr>Introduction</vt:lpstr>
      <vt:lpstr>PowerPoint Presentation</vt:lpstr>
      <vt:lpstr>Dataset Cont.</vt:lpstr>
      <vt:lpstr>Workflow Diagram</vt:lpstr>
      <vt:lpstr>PowerPoint Presentation</vt:lpstr>
      <vt:lpstr>PowerPoint Presentation</vt:lpstr>
      <vt:lpstr>PowerPoint Presentation</vt:lpstr>
      <vt:lpstr>PowerPoint Presentation</vt:lpstr>
      <vt:lpstr>PowerPoint Presentation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abid afnan</dc:creator>
  <cp:lastModifiedBy>abid afnan</cp:lastModifiedBy>
  <cp:revision>1</cp:revision>
  <dcterms:created xsi:type="dcterms:W3CDTF">2024-12-21T15:51:24Z</dcterms:created>
  <dcterms:modified xsi:type="dcterms:W3CDTF">2024-12-21T18:53:20Z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